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9.jpg" ContentType="image/jpeg"/>
  <Override PartName="/ppt/media/image11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1" r:id="rId3"/>
    <p:sldId id="274" r:id="rId4"/>
    <p:sldId id="275" r:id="rId5"/>
    <p:sldId id="282" r:id="rId6"/>
    <p:sldId id="283" r:id="rId7"/>
    <p:sldId id="278" r:id="rId8"/>
    <p:sldId id="273" r:id="rId9"/>
    <p:sldId id="266" r:id="rId10"/>
    <p:sldId id="268" r:id="rId11"/>
    <p:sldId id="256" r:id="rId12"/>
    <p:sldId id="260" r:id="rId13"/>
    <p:sldId id="272" r:id="rId14"/>
    <p:sldId id="280" r:id="rId15"/>
    <p:sldId id="284" r:id="rId16"/>
    <p:sldId id="258" r:id="rId17"/>
    <p:sldId id="259" r:id="rId18"/>
    <p:sldId id="281" r:id="rId19"/>
  </p:sldIdLst>
  <p:sldSz cx="15125700" cy="10693400"/>
  <p:notesSz cx="15125700" cy="106934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92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953"/>
    <p:restoredTop sz="93243" autoAdjust="0"/>
  </p:normalViewPr>
  <p:slideViewPr>
    <p:cSldViewPr>
      <p:cViewPr>
        <p:scale>
          <a:sx n="50" d="100"/>
          <a:sy n="50" d="100"/>
        </p:scale>
        <p:origin x="1886" y="139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817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134427" y="3314954"/>
            <a:ext cx="12856845" cy="22456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268855" y="5988304"/>
            <a:ext cx="10587990" cy="2673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1" i="1">
                <a:solidFill>
                  <a:srgbClr val="595D4E"/>
                </a:solidFill>
                <a:latin typeface="Arial"/>
                <a:cs typeface="Arial"/>
              </a:defRPr>
            </a:lvl1pPr>
          </a:lstStyle>
          <a:p>
            <a:pPr marR="5715" algn="r">
              <a:lnSpc>
                <a:spcPts val="1645"/>
              </a:lnSpc>
            </a:pPr>
            <a:r>
              <a:rPr dirty="0"/>
              <a:t>Il </a:t>
            </a:r>
            <a:r>
              <a:rPr spc="-5" dirty="0"/>
              <a:t>campanile vittoniano </a:t>
            </a:r>
            <a:r>
              <a:rPr dirty="0"/>
              <a:t>dell’antica </a:t>
            </a:r>
            <a:r>
              <a:rPr spc="-5" dirty="0"/>
              <a:t>casa comunale </a:t>
            </a:r>
            <a:r>
              <a:rPr dirty="0"/>
              <a:t>a Montanaro</a:t>
            </a:r>
            <a:r>
              <a:rPr spc="-75" dirty="0"/>
              <a:t> </a:t>
            </a:r>
            <a:r>
              <a:rPr spc="-10" dirty="0"/>
              <a:t>(TO)</a:t>
            </a:r>
          </a:p>
          <a:p>
            <a:pPr marR="5080" algn="r">
              <a:lnSpc>
                <a:spcPct val="100000"/>
              </a:lnSpc>
            </a:pPr>
            <a:r>
              <a:rPr dirty="0"/>
              <a:t>Studi per una </a:t>
            </a:r>
            <a:r>
              <a:rPr spc="-5" dirty="0"/>
              <a:t>storia </a:t>
            </a:r>
            <a:r>
              <a:rPr dirty="0"/>
              <a:t>della </a:t>
            </a:r>
            <a:r>
              <a:rPr spc="-5" dirty="0"/>
              <a:t>sua</a:t>
            </a:r>
            <a:r>
              <a:rPr spc="-95" dirty="0"/>
              <a:t> </a:t>
            </a:r>
            <a:r>
              <a:rPr spc="-5" dirty="0"/>
              <a:t>costruzione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400" b="1" i="0">
                <a:solidFill>
                  <a:srgbClr val="B0924E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645"/>
              </a:lnSpc>
            </a:pPr>
            <a:r>
              <a:rPr spc="-5" dirty="0">
                <a:solidFill>
                  <a:srgbClr val="595D4E"/>
                </a:solidFill>
              </a:rPr>
              <a:t>Relatori: </a:t>
            </a:r>
            <a:r>
              <a:rPr spc="-5" dirty="0"/>
              <a:t>Carla Bartolozzi, </a:t>
            </a:r>
            <a:r>
              <a:rPr dirty="0"/>
              <a:t>Francesco</a:t>
            </a:r>
            <a:r>
              <a:rPr spc="-70" dirty="0"/>
              <a:t> </a:t>
            </a:r>
            <a:r>
              <a:rPr spc="-5" dirty="0"/>
              <a:t>Novelli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 u="heavy">
                <a:solidFill>
                  <a:srgbClr val="B0924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1" i="1">
                <a:solidFill>
                  <a:srgbClr val="595D4E"/>
                </a:solidFill>
                <a:latin typeface="Arial"/>
                <a:cs typeface="Arial"/>
              </a:defRPr>
            </a:lvl1pPr>
          </a:lstStyle>
          <a:p>
            <a:pPr marR="5715" algn="r">
              <a:lnSpc>
                <a:spcPts val="1645"/>
              </a:lnSpc>
            </a:pPr>
            <a:r>
              <a:rPr dirty="0"/>
              <a:t>Il </a:t>
            </a:r>
            <a:r>
              <a:rPr spc="-5" dirty="0"/>
              <a:t>campanile vittoniano </a:t>
            </a:r>
            <a:r>
              <a:rPr dirty="0"/>
              <a:t>dell’antica </a:t>
            </a:r>
            <a:r>
              <a:rPr spc="-5" dirty="0"/>
              <a:t>casa comunale </a:t>
            </a:r>
            <a:r>
              <a:rPr dirty="0"/>
              <a:t>a Montanaro</a:t>
            </a:r>
            <a:r>
              <a:rPr spc="-75" dirty="0"/>
              <a:t> </a:t>
            </a:r>
            <a:r>
              <a:rPr spc="-10" dirty="0"/>
              <a:t>(TO)</a:t>
            </a:r>
          </a:p>
          <a:p>
            <a:pPr marR="5080" algn="r">
              <a:lnSpc>
                <a:spcPct val="100000"/>
              </a:lnSpc>
            </a:pPr>
            <a:r>
              <a:rPr dirty="0"/>
              <a:t>Studi per una </a:t>
            </a:r>
            <a:r>
              <a:rPr spc="-5" dirty="0"/>
              <a:t>storia </a:t>
            </a:r>
            <a:r>
              <a:rPr dirty="0"/>
              <a:t>della </a:t>
            </a:r>
            <a:r>
              <a:rPr spc="-5" dirty="0"/>
              <a:t>sua</a:t>
            </a:r>
            <a:r>
              <a:rPr spc="-95" dirty="0"/>
              <a:t> </a:t>
            </a:r>
            <a:r>
              <a:rPr spc="-5" dirty="0"/>
              <a:t>costruzione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400" b="1" i="0">
                <a:solidFill>
                  <a:srgbClr val="B0924E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645"/>
              </a:lnSpc>
            </a:pPr>
            <a:r>
              <a:rPr spc="-5" dirty="0">
                <a:solidFill>
                  <a:srgbClr val="595D4E"/>
                </a:solidFill>
              </a:rPr>
              <a:t>Relatori: </a:t>
            </a:r>
            <a:r>
              <a:rPr spc="-5" dirty="0"/>
              <a:t>Carla Bartolozzi, </a:t>
            </a:r>
            <a:r>
              <a:rPr dirty="0"/>
              <a:t>Francesco</a:t>
            </a:r>
            <a:r>
              <a:rPr spc="-70" dirty="0"/>
              <a:t> </a:t>
            </a:r>
            <a:r>
              <a:rPr spc="-5" dirty="0"/>
              <a:t>Novelli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 u="heavy">
                <a:solidFill>
                  <a:srgbClr val="B0924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756285" y="2459482"/>
            <a:ext cx="657967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7789735" y="2459482"/>
            <a:ext cx="657967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1" i="1">
                <a:solidFill>
                  <a:srgbClr val="595D4E"/>
                </a:solidFill>
                <a:latin typeface="Arial"/>
                <a:cs typeface="Arial"/>
              </a:defRPr>
            </a:lvl1pPr>
          </a:lstStyle>
          <a:p>
            <a:pPr marR="5715" algn="r">
              <a:lnSpc>
                <a:spcPts val="1645"/>
              </a:lnSpc>
            </a:pPr>
            <a:r>
              <a:rPr dirty="0"/>
              <a:t>Il </a:t>
            </a:r>
            <a:r>
              <a:rPr spc="-5" dirty="0"/>
              <a:t>campanile vittoniano </a:t>
            </a:r>
            <a:r>
              <a:rPr dirty="0"/>
              <a:t>dell’antica </a:t>
            </a:r>
            <a:r>
              <a:rPr spc="-5" dirty="0"/>
              <a:t>casa comunale </a:t>
            </a:r>
            <a:r>
              <a:rPr dirty="0"/>
              <a:t>a Montanaro</a:t>
            </a:r>
            <a:r>
              <a:rPr spc="-75" dirty="0"/>
              <a:t> </a:t>
            </a:r>
            <a:r>
              <a:rPr spc="-10" dirty="0"/>
              <a:t>(TO)</a:t>
            </a:r>
          </a:p>
          <a:p>
            <a:pPr marR="5080" algn="r">
              <a:lnSpc>
                <a:spcPct val="100000"/>
              </a:lnSpc>
            </a:pPr>
            <a:r>
              <a:rPr dirty="0"/>
              <a:t>Studi per una </a:t>
            </a:r>
            <a:r>
              <a:rPr spc="-5" dirty="0"/>
              <a:t>storia </a:t>
            </a:r>
            <a:r>
              <a:rPr dirty="0"/>
              <a:t>della </a:t>
            </a:r>
            <a:r>
              <a:rPr spc="-5" dirty="0"/>
              <a:t>sua</a:t>
            </a:r>
            <a:r>
              <a:rPr spc="-95" dirty="0"/>
              <a:t> </a:t>
            </a:r>
            <a:r>
              <a:rPr spc="-5" dirty="0"/>
              <a:t>costruzione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400" b="1" i="0">
                <a:solidFill>
                  <a:srgbClr val="B0924E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645"/>
              </a:lnSpc>
            </a:pPr>
            <a:r>
              <a:rPr spc="-5" dirty="0">
                <a:solidFill>
                  <a:srgbClr val="595D4E"/>
                </a:solidFill>
              </a:rPr>
              <a:t>Relatori: </a:t>
            </a:r>
            <a:r>
              <a:rPr spc="-5" dirty="0"/>
              <a:t>Carla Bartolozzi, </a:t>
            </a:r>
            <a:r>
              <a:rPr dirty="0"/>
              <a:t>Francesco</a:t>
            </a:r>
            <a:r>
              <a:rPr spc="-70" dirty="0"/>
              <a:t> </a:t>
            </a:r>
            <a:r>
              <a:rPr spc="-5" dirty="0"/>
              <a:t>Novelli</a:t>
            </a: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 u="heavy">
                <a:solidFill>
                  <a:srgbClr val="B0924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1" i="1">
                <a:solidFill>
                  <a:srgbClr val="595D4E"/>
                </a:solidFill>
                <a:latin typeface="Arial"/>
                <a:cs typeface="Arial"/>
              </a:defRPr>
            </a:lvl1pPr>
          </a:lstStyle>
          <a:p>
            <a:pPr marR="5715" algn="r">
              <a:lnSpc>
                <a:spcPts val="1645"/>
              </a:lnSpc>
            </a:pPr>
            <a:r>
              <a:rPr dirty="0"/>
              <a:t>Il </a:t>
            </a:r>
            <a:r>
              <a:rPr spc="-5" dirty="0"/>
              <a:t>campanile vittoniano </a:t>
            </a:r>
            <a:r>
              <a:rPr dirty="0"/>
              <a:t>dell’antica </a:t>
            </a:r>
            <a:r>
              <a:rPr spc="-5" dirty="0"/>
              <a:t>casa comunale </a:t>
            </a:r>
            <a:r>
              <a:rPr dirty="0"/>
              <a:t>a Montanaro</a:t>
            </a:r>
            <a:r>
              <a:rPr spc="-75" dirty="0"/>
              <a:t> </a:t>
            </a:r>
            <a:r>
              <a:rPr spc="-10" dirty="0"/>
              <a:t>(TO)</a:t>
            </a:r>
          </a:p>
          <a:p>
            <a:pPr marR="5080" algn="r">
              <a:lnSpc>
                <a:spcPct val="100000"/>
              </a:lnSpc>
            </a:pPr>
            <a:r>
              <a:rPr dirty="0"/>
              <a:t>Studi per una </a:t>
            </a:r>
            <a:r>
              <a:rPr spc="-5" dirty="0"/>
              <a:t>storia </a:t>
            </a:r>
            <a:r>
              <a:rPr dirty="0"/>
              <a:t>della </a:t>
            </a:r>
            <a:r>
              <a:rPr spc="-5" dirty="0"/>
              <a:t>sua</a:t>
            </a:r>
            <a:r>
              <a:rPr spc="-95" dirty="0"/>
              <a:t> </a:t>
            </a:r>
            <a:r>
              <a:rPr spc="-5" dirty="0"/>
              <a:t>costruzione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400" b="1" i="0">
                <a:solidFill>
                  <a:srgbClr val="B0924E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645"/>
              </a:lnSpc>
            </a:pPr>
            <a:r>
              <a:rPr spc="-5" dirty="0">
                <a:solidFill>
                  <a:srgbClr val="595D4E"/>
                </a:solidFill>
              </a:rPr>
              <a:t>Relatori: </a:t>
            </a:r>
            <a:r>
              <a:rPr spc="-5" dirty="0"/>
              <a:t>Carla Bartolozzi, </a:t>
            </a:r>
            <a:r>
              <a:rPr dirty="0"/>
              <a:t>Francesco</a:t>
            </a:r>
            <a:r>
              <a:rPr spc="-70" dirty="0"/>
              <a:t> </a:t>
            </a:r>
            <a:r>
              <a:rPr spc="-5" dirty="0"/>
              <a:t>Novelli</a:t>
            </a: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1" i="1">
                <a:solidFill>
                  <a:srgbClr val="595D4E"/>
                </a:solidFill>
                <a:latin typeface="Arial"/>
                <a:cs typeface="Arial"/>
              </a:defRPr>
            </a:lvl1pPr>
          </a:lstStyle>
          <a:p>
            <a:pPr marR="5715" algn="r">
              <a:lnSpc>
                <a:spcPts val="1645"/>
              </a:lnSpc>
            </a:pPr>
            <a:r>
              <a:rPr dirty="0"/>
              <a:t>Il </a:t>
            </a:r>
            <a:r>
              <a:rPr spc="-5" dirty="0"/>
              <a:t>campanile vittoniano </a:t>
            </a:r>
            <a:r>
              <a:rPr dirty="0"/>
              <a:t>dell’antica </a:t>
            </a:r>
            <a:r>
              <a:rPr spc="-5" dirty="0"/>
              <a:t>casa comunale </a:t>
            </a:r>
            <a:r>
              <a:rPr dirty="0"/>
              <a:t>a Montanaro</a:t>
            </a:r>
            <a:r>
              <a:rPr spc="-75" dirty="0"/>
              <a:t> </a:t>
            </a:r>
            <a:r>
              <a:rPr spc="-10" dirty="0"/>
              <a:t>(TO)</a:t>
            </a:r>
          </a:p>
          <a:p>
            <a:pPr marR="5080" algn="r">
              <a:lnSpc>
                <a:spcPct val="100000"/>
              </a:lnSpc>
            </a:pPr>
            <a:r>
              <a:rPr dirty="0"/>
              <a:t>Studi per una </a:t>
            </a:r>
            <a:r>
              <a:rPr spc="-5" dirty="0"/>
              <a:t>storia </a:t>
            </a:r>
            <a:r>
              <a:rPr dirty="0"/>
              <a:t>della </a:t>
            </a:r>
            <a:r>
              <a:rPr spc="-5" dirty="0"/>
              <a:t>sua</a:t>
            </a:r>
            <a:r>
              <a:rPr spc="-95" dirty="0"/>
              <a:t> </a:t>
            </a:r>
            <a:r>
              <a:rPr spc="-5" dirty="0"/>
              <a:t>costruzione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400" b="1" i="0">
                <a:solidFill>
                  <a:srgbClr val="B0924E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645"/>
              </a:lnSpc>
            </a:pPr>
            <a:r>
              <a:rPr spc="-5" dirty="0">
                <a:solidFill>
                  <a:srgbClr val="595D4E"/>
                </a:solidFill>
              </a:rPr>
              <a:t>Relatori: </a:t>
            </a:r>
            <a:r>
              <a:rPr spc="-5" dirty="0"/>
              <a:t>Carla Bartolozzi, </a:t>
            </a:r>
            <a:r>
              <a:rPr dirty="0"/>
              <a:t>Francesco</a:t>
            </a:r>
            <a:r>
              <a:rPr spc="-70" dirty="0"/>
              <a:t> </a:t>
            </a:r>
            <a:r>
              <a:rPr spc="-5" dirty="0"/>
              <a:t>Novelli</a:t>
            </a: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79999" y="9425257"/>
            <a:ext cx="14771369" cy="0"/>
          </a:xfrm>
          <a:custGeom>
            <a:avLst/>
            <a:gdLst/>
            <a:ahLst/>
            <a:cxnLst/>
            <a:rect l="l" t="t" r="r" b="b"/>
            <a:pathLst>
              <a:path w="14771369">
                <a:moveTo>
                  <a:pt x="0" y="0"/>
                </a:moveTo>
                <a:lnTo>
                  <a:pt x="14771268" y="0"/>
                </a:lnTo>
              </a:path>
            </a:pathLst>
          </a:custGeom>
          <a:ln w="50800">
            <a:solidFill>
              <a:srgbClr val="62614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67299" y="84405"/>
            <a:ext cx="14791100" cy="3911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 u="heavy">
                <a:solidFill>
                  <a:srgbClr val="B0924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56285" y="2459482"/>
            <a:ext cx="13613130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9249506" y="9629654"/>
            <a:ext cx="5703569" cy="4375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1" i="1">
                <a:solidFill>
                  <a:srgbClr val="595D4E"/>
                </a:solidFill>
                <a:latin typeface="Arial"/>
                <a:cs typeface="Arial"/>
              </a:defRPr>
            </a:lvl1pPr>
          </a:lstStyle>
          <a:p>
            <a:pPr marR="5715" algn="r">
              <a:lnSpc>
                <a:spcPts val="1645"/>
              </a:lnSpc>
            </a:pPr>
            <a:r>
              <a:rPr dirty="0"/>
              <a:t>Il </a:t>
            </a:r>
            <a:r>
              <a:rPr spc="-5" dirty="0"/>
              <a:t>campanile vittoniano </a:t>
            </a:r>
            <a:r>
              <a:rPr dirty="0"/>
              <a:t>dell’antica </a:t>
            </a:r>
            <a:r>
              <a:rPr spc="-5" dirty="0"/>
              <a:t>casa comunale </a:t>
            </a:r>
            <a:r>
              <a:rPr dirty="0"/>
              <a:t>a Montanaro</a:t>
            </a:r>
            <a:r>
              <a:rPr spc="-75" dirty="0"/>
              <a:t> </a:t>
            </a:r>
            <a:r>
              <a:rPr spc="-10" dirty="0"/>
              <a:t>(TO)</a:t>
            </a:r>
          </a:p>
          <a:p>
            <a:pPr marR="5080" algn="r">
              <a:lnSpc>
                <a:spcPct val="100000"/>
              </a:lnSpc>
            </a:pPr>
            <a:r>
              <a:rPr dirty="0"/>
              <a:t>Studi per una </a:t>
            </a:r>
            <a:r>
              <a:rPr spc="-5" dirty="0"/>
              <a:t>storia </a:t>
            </a:r>
            <a:r>
              <a:rPr dirty="0"/>
              <a:t>della </a:t>
            </a:r>
            <a:r>
              <a:rPr spc="-5" dirty="0"/>
              <a:t>sua</a:t>
            </a:r>
            <a:r>
              <a:rPr spc="-95" dirty="0"/>
              <a:t> </a:t>
            </a:r>
            <a:r>
              <a:rPr spc="-5" dirty="0"/>
              <a:t>costruzione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1192457" y="10269734"/>
            <a:ext cx="3759834" cy="2241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1" i="0">
                <a:solidFill>
                  <a:srgbClr val="B0924E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645"/>
              </a:lnSpc>
            </a:pPr>
            <a:r>
              <a:rPr spc="-5" dirty="0">
                <a:solidFill>
                  <a:srgbClr val="595D4E"/>
                </a:solidFill>
              </a:rPr>
              <a:t>Relatori: </a:t>
            </a:r>
            <a:r>
              <a:rPr spc="-5" dirty="0"/>
              <a:t>Carla Bartolozzi, </a:t>
            </a:r>
            <a:r>
              <a:rPr dirty="0"/>
              <a:t>Francesco</a:t>
            </a:r>
            <a:r>
              <a:rPr spc="-70" dirty="0"/>
              <a:t> </a:t>
            </a:r>
            <a:r>
              <a:rPr spc="-5" dirty="0"/>
              <a:t>Novelli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0890504" y="9944862"/>
            <a:ext cx="3478911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1.jpg"/><Relationship Id="rId7" Type="http://schemas.openxmlformats.org/officeDocument/2006/relationships/image" Target="../media/image39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40.jpe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image" Target="../media/image1.jpg"/><Relationship Id="rId7" Type="http://schemas.openxmlformats.org/officeDocument/2006/relationships/image" Target="../media/image45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10" Type="http://schemas.openxmlformats.org/officeDocument/2006/relationships/image" Target="../media/image48.png"/><Relationship Id="rId4" Type="http://schemas.openxmlformats.org/officeDocument/2006/relationships/image" Target="../media/image3.png"/><Relationship Id="rId9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3.png"/><Relationship Id="rId7" Type="http://schemas.openxmlformats.org/officeDocument/2006/relationships/image" Target="../media/image5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18" Type="http://schemas.openxmlformats.org/officeDocument/2006/relationships/image" Target="../media/image69.png"/><Relationship Id="rId26" Type="http://schemas.openxmlformats.org/officeDocument/2006/relationships/image" Target="../media/image42.png"/><Relationship Id="rId3" Type="http://schemas.openxmlformats.org/officeDocument/2006/relationships/image" Target="../media/image3.png"/><Relationship Id="rId21" Type="http://schemas.openxmlformats.org/officeDocument/2006/relationships/image" Target="../media/image72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17" Type="http://schemas.openxmlformats.org/officeDocument/2006/relationships/image" Target="../media/image68.png"/><Relationship Id="rId25" Type="http://schemas.openxmlformats.org/officeDocument/2006/relationships/image" Target="../media/image76.png"/><Relationship Id="rId2" Type="http://schemas.openxmlformats.org/officeDocument/2006/relationships/image" Target="../media/image1.jpg"/><Relationship Id="rId16" Type="http://schemas.openxmlformats.org/officeDocument/2006/relationships/image" Target="../media/image67.png"/><Relationship Id="rId20" Type="http://schemas.openxmlformats.org/officeDocument/2006/relationships/image" Target="../media/image71.png"/><Relationship Id="rId29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62.png"/><Relationship Id="rId24" Type="http://schemas.openxmlformats.org/officeDocument/2006/relationships/image" Target="../media/image75.png"/><Relationship Id="rId5" Type="http://schemas.openxmlformats.org/officeDocument/2006/relationships/image" Target="../media/image57.png"/><Relationship Id="rId15" Type="http://schemas.openxmlformats.org/officeDocument/2006/relationships/image" Target="../media/image66.png"/><Relationship Id="rId23" Type="http://schemas.openxmlformats.org/officeDocument/2006/relationships/image" Target="../media/image74.png"/><Relationship Id="rId28" Type="http://schemas.openxmlformats.org/officeDocument/2006/relationships/image" Target="../media/image77.png"/><Relationship Id="rId10" Type="http://schemas.openxmlformats.org/officeDocument/2006/relationships/image" Target="../media/image61.png"/><Relationship Id="rId19" Type="http://schemas.openxmlformats.org/officeDocument/2006/relationships/image" Target="../media/image70.png"/><Relationship Id="rId4" Type="http://schemas.openxmlformats.org/officeDocument/2006/relationships/image" Target="../media/image56.jpg"/><Relationship Id="rId9" Type="http://schemas.openxmlformats.org/officeDocument/2006/relationships/image" Target="../media/image60.png"/><Relationship Id="rId14" Type="http://schemas.openxmlformats.org/officeDocument/2006/relationships/image" Target="../media/image65.png"/><Relationship Id="rId22" Type="http://schemas.openxmlformats.org/officeDocument/2006/relationships/image" Target="../media/image73.png"/><Relationship Id="rId27" Type="http://schemas.openxmlformats.org/officeDocument/2006/relationships/image" Target="../media/image47.png"/><Relationship Id="rId30" Type="http://schemas.openxmlformats.org/officeDocument/2006/relationships/image" Target="../media/image7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90.png"/><Relationship Id="rId18" Type="http://schemas.openxmlformats.org/officeDocument/2006/relationships/image" Target="../media/image95.png"/><Relationship Id="rId26" Type="http://schemas.openxmlformats.org/officeDocument/2006/relationships/image" Target="../media/image103.png"/><Relationship Id="rId3" Type="http://schemas.openxmlformats.org/officeDocument/2006/relationships/image" Target="../media/image80.jpg"/><Relationship Id="rId21" Type="http://schemas.openxmlformats.org/officeDocument/2006/relationships/image" Target="../media/image98.png"/><Relationship Id="rId7" Type="http://schemas.openxmlformats.org/officeDocument/2006/relationships/image" Target="../media/image84.png"/><Relationship Id="rId12" Type="http://schemas.openxmlformats.org/officeDocument/2006/relationships/image" Target="../media/image89.png"/><Relationship Id="rId17" Type="http://schemas.openxmlformats.org/officeDocument/2006/relationships/image" Target="../media/image94.png"/><Relationship Id="rId25" Type="http://schemas.openxmlformats.org/officeDocument/2006/relationships/image" Target="../media/image102.png"/><Relationship Id="rId2" Type="http://schemas.openxmlformats.org/officeDocument/2006/relationships/image" Target="../media/image79.png"/><Relationship Id="rId16" Type="http://schemas.openxmlformats.org/officeDocument/2006/relationships/image" Target="../media/image93.png"/><Relationship Id="rId20" Type="http://schemas.openxmlformats.org/officeDocument/2006/relationships/image" Target="../media/image97.png"/><Relationship Id="rId29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24" Type="http://schemas.openxmlformats.org/officeDocument/2006/relationships/image" Target="../media/image101.png"/><Relationship Id="rId32" Type="http://schemas.openxmlformats.org/officeDocument/2006/relationships/image" Target="../media/image48.png"/><Relationship Id="rId5" Type="http://schemas.openxmlformats.org/officeDocument/2006/relationships/image" Target="../media/image82.png"/><Relationship Id="rId15" Type="http://schemas.openxmlformats.org/officeDocument/2006/relationships/image" Target="../media/image92.png"/><Relationship Id="rId23" Type="http://schemas.openxmlformats.org/officeDocument/2006/relationships/image" Target="../media/image100.png"/><Relationship Id="rId28" Type="http://schemas.openxmlformats.org/officeDocument/2006/relationships/image" Target="../media/image1.jpg"/><Relationship Id="rId10" Type="http://schemas.openxmlformats.org/officeDocument/2006/relationships/image" Target="../media/image87.png"/><Relationship Id="rId19" Type="http://schemas.openxmlformats.org/officeDocument/2006/relationships/image" Target="../media/image96.jpg"/><Relationship Id="rId31" Type="http://schemas.openxmlformats.org/officeDocument/2006/relationships/image" Target="../media/image47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Relationship Id="rId14" Type="http://schemas.openxmlformats.org/officeDocument/2006/relationships/image" Target="../media/image91.png"/><Relationship Id="rId22" Type="http://schemas.openxmlformats.org/officeDocument/2006/relationships/image" Target="../media/image99.png"/><Relationship Id="rId27" Type="http://schemas.openxmlformats.org/officeDocument/2006/relationships/image" Target="../media/image104.png"/><Relationship Id="rId30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image" Target="../media/image111.png"/><Relationship Id="rId18" Type="http://schemas.openxmlformats.org/officeDocument/2006/relationships/image" Target="../media/image116.jpeg"/><Relationship Id="rId3" Type="http://schemas.openxmlformats.org/officeDocument/2006/relationships/image" Target="../media/image106.png"/><Relationship Id="rId7" Type="http://schemas.openxmlformats.org/officeDocument/2006/relationships/image" Target="../media/image47.png"/><Relationship Id="rId12" Type="http://schemas.openxmlformats.org/officeDocument/2006/relationships/image" Target="../media/image110.png"/><Relationship Id="rId17" Type="http://schemas.openxmlformats.org/officeDocument/2006/relationships/image" Target="../media/image115.jpeg"/><Relationship Id="rId2" Type="http://schemas.openxmlformats.org/officeDocument/2006/relationships/image" Target="../media/image105.png"/><Relationship Id="rId16" Type="http://schemas.openxmlformats.org/officeDocument/2006/relationships/image" Target="../media/image1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109.png"/><Relationship Id="rId5" Type="http://schemas.openxmlformats.org/officeDocument/2006/relationships/image" Target="../media/image3.png"/><Relationship Id="rId15" Type="http://schemas.openxmlformats.org/officeDocument/2006/relationships/image" Target="../media/image113.jpeg"/><Relationship Id="rId10" Type="http://schemas.openxmlformats.org/officeDocument/2006/relationships/image" Target="../media/image108.png"/><Relationship Id="rId4" Type="http://schemas.openxmlformats.org/officeDocument/2006/relationships/image" Target="../media/image1.jpg"/><Relationship Id="rId9" Type="http://schemas.openxmlformats.org/officeDocument/2006/relationships/image" Target="../media/image48.png"/><Relationship Id="rId14" Type="http://schemas.openxmlformats.org/officeDocument/2006/relationships/image" Target="../media/image11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3.png"/><Relationship Id="rId7" Type="http://schemas.openxmlformats.org/officeDocument/2006/relationships/image" Target="../media/image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tiff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3.png"/><Relationship Id="rId7" Type="http://schemas.openxmlformats.org/officeDocument/2006/relationships/image" Target="../media/image1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3.png"/><Relationship Id="rId7" Type="http://schemas.openxmlformats.org/officeDocument/2006/relationships/image" Target="../media/image2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8" name="object 2688"/>
          <p:cNvSpPr/>
          <p:nvPr/>
        </p:nvSpPr>
        <p:spPr>
          <a:xfrm>
            <a:off x="284726" y="8986234"/>
            <a:ext cx="3163207" cy="14735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7" name="Rettangolo 2686">
            <a:extLst>
              <a:ext uri="{FF2B5EF4-FFF2-40B4-BE49-F238E27FC236}">
                <a16:creationId xmlns:a16="http://schemas.microsoft.com/office/drawing/2014/main" id="{FC85B801-360D-3247-B297-5D082C23A1C6}"/>
              </a:ext>
            </a:extLst>
          </p:cNvPr>
          <p:cNvSpPr/>
          <p:nvPr/>
        </p:nvSpPr>
        <p:spPr>
          <a:xfrm>
            <a:off x="7900834" y="3594100"/>
            <a:ext cx="7224866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600" b="1" dirty="0">
                <a:solidFill>
                  <a:srgbClr val="B0924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 campanile </a:t>
            </a:r>
            <a:r>
              <a:rPr lang="it-IT" sz="3600" b="1" dirty="0" err="1">
                <a:solidFill>
                  <a:srgbClr val="B0924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vittoniano</a:t>
            </a:r>
            <a:r>
              <a:rPr lang="it-IT" sz="3600" b="1" dirty="0">
                <a:solidFill>
                  <a:srgbClr val="B0924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dell’antica casa comunale a Montanaro (TO)</a:t>
            </a:r>
            <a:r>
              <a:rPr lang="it-IT" sz="3600" b="1" i="1" dirty="0">
                <a:solidFill>
                  <a:srgbClr val="B0924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it-IT" sz="3600" b="1" i="1" dirty="0">
                <a:solidFill>
                  <a:srgbClr val="B0924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it-IT" sz="3600" b="1" i="1" dirty="0">
              <a:solidFill>
                <a:srgbClr val="B0924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it-IT" sz="3400" i="1" dirty="0">
                <a:solidFill>
                  <a:srgbClr val="B0924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Studi per una storia </a:t>
            </a:r>
            <a:endParaRPr lang="it-IT" sz="3400" i="1" dirty="0" smtClean="0">
              <a:solidFill>
                <a:srgbClr val="B0924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it-IT" sz="3200" i="1" dirty="0" smtClean="0">
                <a:solidFill>
                  <a:srgbClr val="B0924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della </a:t>
            </a:r>
            <a:r>
              <a:rPr lang="it-IT" sz="3200" i="1" dirty="0">
                <a:solidFill>
                  <a:srgbClr val="B0924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sua costruzione </a:t>
            </a:r>
          </a:p>
          <a:p>
            <a:endParaRPr lang="it-IT" sz="3200" b="1" dirty="0">
              <a:solidFill>
                <a:srgbClr val="B0924E"/>
              </a:solidFill>
            </a:endParaRPr>
          </a:p>
          <a:p>
            <a:endParaRPr lang="it-IT" sz="3200" b="1" dirty="0">
              <a:solidFill>
                <a:srgbClr val="B0924E"/>
              </a:solidFill>
            </a:endParaRPr>
          </a:p>
        </p:txBody>
      </p:sp>
      <p:pic>
        <p:nvPicPr>
          <p:cNvPr id="2738" name="Immagine 2737">
            <a:extLst>
              <a:ext uri="{FF2B5EF4-FFF2-40B4-BE49-F238E27FC236}">
                <a16:creationId xmlns:a16="http://schemas.microsoft.com/office/drawing/2014/main" id="{6A1E9AC2-01A7-674D-BCDD-7972849F37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7" t="21996" r="10828" b="16313"/>
          <a:stretch/>
        </p:blipFill>
        <p:spPr>
          <a:xfrm>
            <a:off x="269305" y="469900"/>
            <a:ext cx="7631529" cy="7837786"/>
          </a:xfrm>
          <a:prstGeom prst="rect">
            <a:avLst/>
          </a:prstGeom>
        </p:spPr>
      </p:pic>
      <p:sp>
        <p:nvSpPr>
          <p:cNvPr id="2739" name="CasellaDiTesto 2738">
            <a:extLst>
              <a:ext uri="{FF2B5EF4-FFF2-40B4-BE49-F238E27FC236}">
                <a16:creationId xmlns:a16="http://schemas.microsoft.com/office/drawing/2014/main" id="{72F3F5E5-3B57-2B41-8E40-BF89E4865210}"/>
              </a:ext>
            </a:extLst>
          </p:cNvPr>
          <p:cNvSpPr txBox="1"/>
          <p:nvPr/>
        </p:nvSpPr>
        <p:spPr>
          <a:xfrm>
            <a:off x="10287190" y="6870700"/>
            <a:ext cx="2057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Carla </a:t>
            </a:r>
            <a:r>
              <a:rPr lang="it-IT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Bartolozzi</a:t>
            </a:r>
            <a:endParaRPr lang="it-IT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it-I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Francesco Novelli</a:t>
            </a:r>
          </a:p>
        </p:txBody>
      </p:sp>
      <p:sp>
        <p:nvSpPr>
          <p:cNvPr id="2740" name="Rettangolo 2739">
            <a:extLst>
              <a:ext uri="{FF2B5EF4-FFF2-40B4-BE49-F238E27FC236}">
                <a16:creationId xmlns:a16="http://schemas.microsoft.com/office/drawing/2014/main" id="{B573B096-CE92-844F-94C4-9696498602A3}"/>
              </a:ext>
            </a:extLst>
          </p:cNvPr>
          <p:cNvSpPr/>
          <p:nvPr/>
        </p:nvSpPr>
        <p:spPr>
          <a:xfrm>
            <a:off x="8096250" y="469900"/>
            <a:ext cx="61912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b="1" dirty="0">
                <a:solidFill>
                  <a:srgbClr val="B89004"/>
                </a:solidFill>
                <a:latin typeface="Helvetica" pitchFamily="2" charset="0"/>
              </a:rPr>
              <a:t>CONSTRUCTION HISTORY</a:t>
            </a:r>
          </a:p>
          <a:p>
            <a:r>
              <a:rPr lang="it-IT" sz="1600" dirty="0">
                <a:solidFill>
                  <a:srgbClr val="767562"/>
                </a:solidFill>
                <a:latin typeface="Helvetica" pitchFamily="2" charset="0"/>
              </a:rPr>
              <a:t>Prima Giornata di Studi del Construction </a:t>
            </a:r>
            <a:r>
              <a:rPr lang="it-IT" sz="1600" dirty="0" err="1">
                <a:solidFill>
                  <a:srgbClr val="767562"/>
                </a:solidFill>
                <a:latin typeface="Helvetica" pitchFamily="2" charset="0"/>
              </a:rPr>
              <a:t>History</a:t>
            </a:r>
            <a:r>
              <a:rPr lang="it-IT" sz="1600" dirty="0">
                <a:solidFill>
                  <a:srgbClr val="767562"/>
                </a:solidFill>
                <a:latin typeface="Helvetica" pitchFamily="2" charset="0"/>
              </a:rPr>
              <a:t> Group</a:t>
            </a:r>
          </a:p>
          <a:p>
            <a:r>
              <a:rPr lang="it-IT" sz="1600" dirty="0">
                <a:solidFill>
                  <a:srgbClr val="767562"/>
                </a:solidFill>
                <a:latin typeface="Helvetica" pitchFamily="2" charset="0"/>
              </a:rPr>
              <a:t>12 febbraio </a:t>
            </a:r>
            <a:r>
              <a:rPr lang="it-IT" sz="1600" dirty="0" smtClean="0">
                <a:solidFill>
                  <a:srgbClr val="767562"/>
                </a:solidFill>
                <a:latin typeface="Helvetica" pitchFamily="2" charset="0"/>
              </a:rPr>
              <a:t>2021</a:t>
            </a:r>
            <a:endParaRPr lang="it-IT" sz="800" dirty="0" smtClean="0">
              <a:solidFill>
                <a:srgbClr val="767562"/>
              </a:solidFill>
              <a:latin typeface="Helvetica" pitchFamily="2" charset="0"/>
            </a:endParaRPr>
          </a:p>
          <a:p>
            <a:pPr algn="r"/>
            <a:r>
              <a:rPr lang="it-IT" sz="1200" i="1" dirty="0" smtClean="0">
                <a:solidFill>
                  <a:srgbClr val="767562"/>
                </a:solidFill>
                <a:latin typeface="Helvetica" pitchFamily="2" charset="0"/>
              </a:rPr>
              <a:t>www.constructionhistorygroup.polito.it</a:t>
            </a:r>
            <a:endParaRPr lang="it-IT" sz="1200" i="1" dirty="0">
              <a:solidFill>
                <a:srgbClr val="767562"/>
              </a:solidFill>
              <a:effectLst/>
              <a:latin typeface="Helvetica" pitchFamily="2" charset="0"/>
            </a:endParaRPr>
          </a:p>
        </p:txBody>
      </p:sp>
      <p:sp>
        <p:nvSpPr>
          <p:cNvPr id="2741" name="Rettangolo 2740">
            <a:extLst>
              <a:ext uri="{FF2B5EF4-FFF2-40B4-BE49-F238E27FC236}">
                <a16:creationId xmlns:a16="http://schemas.microsoft.com/office/drawing/2014/main" id="{ABA837F5-512E-E541-BA69-28AF22FDF36A}"/>
              </a:ext>
            </a:extLst>
          </p:cNvPr>
          <p:cNvSpPr/>
          <p:nvPr/>
        </p:nvSpPr>
        <p:spPr>
          <a:xfrm>
            <a:off x="8122557" y="1485563"/>
            <a:ext cx="63866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" charset="0"/>
              </a:rPr>
              <a:t>Organizzazione e coordinamento</a:t>
            </a:r>
          </a:p>
          <a:p>
            <a:r>
              <a:rPr lang="it-IT" sz="1600" dirty="0">
                <a:solidFill>
                  <a:srgbClr val="767562"/>
                </a:solidFill>
                <a:latin typeface="Helvetica" pitchFamily="2" charset="0"/>
              </a:rPr>
              <a:t>Edoardo Piccoli </a:t>
            </a:r>
            <a:r>
              <a:rPr lang="it-IT" sz="1600" dirty="0">
                <a:solidFill>
                  <a:srgbClr val="000000"/>
                </a:solidFill>
                <a:latin typeface="Helvetica" pitchFamily="2" charset="0"/>
              </a:rPr>
              <a:t>- </a:t>
            </a:r>
            <a:r>
              <a:rPr lang="it-IT" sz="1600" dirty="0">
                <a:solidFill>
                  <a:srgbClr val="767562"/>
                </a:solidFill>
                <a:latin typeface="Helvetica" pitchFamily="2" charset="0"/>
              </a:rPr>
              <a:t>Mauro Volpiano - Valentina </a:t>
            </a:r>
            <a:r>
              <a:rPr lang="it-IT" sz="1600" dirty="0" err="1">
                <a:solidFill>
                  <a:srgbClr val="767562"/>
                </a:solidFill>
                <a:latin typeface="Helvetica" pitchFamily="2" charset="0"/>
              </a:rPr>
              <a:t>Burgassi</a:t>
            </a:r>
            <a:endParaRPr lang="it-IT" sz="1600" dirty="0">
              <a:solidFill>
                <a:srgbClr val="767562"/>
              </a:solidFill>
              <a:effectLst/>
              <a:latin typeface="Helvetica" pitchFamily="2" charset="0"/>
            </a:endParaRPr>
          </a:p>
        </p:txBody>
      </p:sp>
      <p:sp>
        <p:nvSpPr>
          <p:cNvPr id="9" name="object 4"/>
          <p:cNvSpPr>
            <a:spLocks noChangeAspect="1"/>
          </p:cNvSpPr>
          <p:nvPr/>
        </p:nvSpPr>
        <p:spPr>
          <a:xfrm>
            <a:off x="4507444" y="9057029"/>
            <a:ext cx="3393390" cy="1332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2F3F5E5-3B57-2B41-8E40-BF89E4865210}"/>
              </a:ext>
            </a:extLst>
          </p:cNvPr>
          <p:cNvSpPr txBox="1"/>
          <p:nvPr/>
        </p:nvSpPr>
        <p:spPr>
          <a:xfrm>
            <a:off x="9753790" y="9457511"/>
            <a:ext cx="312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i="1" dirty="0">
                <a:solidFill>
                  <a:srgbClr val="B0924E"/>
                </a:solidFill>
              </a:rPr>
              <a:t>carla.bartolozzi@polito.it</a:t>
            </a:r>
            <a:endParaRPr lang="it-IT" sz="2000" i="1" dirty="0">
              <a:solidFill>
                <a:srgbClr val="B0924E"/>
              </a:solidFill>
            </a:endParaRPr>
          </a:p>
          <a:p>
            <a:pPr algn="ctr"/>
            <a:r>
              <a:rPr lang="it-IT" sz="2000" i="1" dirty="0">
                <a:solidFill>
                  <a:srgbClr val="B0924E"/>
                </a:solidFill>
              </a:rPr>
              <a:t>f</a:t>
            </a:r>
            <a:r>
              <a:rPr lang="it-IT" sz="2000" i="1" dirty="0">
                <a:solidFill>
                  <a:srgbClr val="B0924E"/>
                </a:solidFill>
              </a:rPr>
              <a:t>rancesco.novelli@polito.it</a:t>
            </a:r>
            <a:endParaRPr lang="it-IT" sz="2000" i="1" dirty="0">
              <a:solidFill>
                <a:srgbClr val="B092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025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3">
            <a:extLst>
              <a:ext uri="{FF2B5EF4-FFF2-40B4-BE49-F238E27FC236}">
                <a16:creationId xmlns:a16="http://schemas.microsoft.com/office/drawing/2014/main" id="{22618C46-8DD4-1A44-AC8F-D59A520A6ABF}"/>
              </a:ext>
            </a:extLst>
          </p:cNvPr>
          <p:cNvSpPr/>
          <p:nvPr/>
        </p:nvSpPr>
        <p:spPr>
          <a:xfrm>
            <a:off x="179999" y="9605257"/>
            <a:ext cx="1486616" cy="9067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EF8DDA2D-F46F-9E4E-A197-C65DE5A4EF8B}"/>
              </a:ext>
            </a:extLst>
          </p:cNvPr>
          <p:cNvSpPr/>
          <p:nvPr/>
        </p:nvSpPr>
        <p:spPr>
          <a:xfrm>
            <a:off x="2321001" y="9605264"/>
            <a:ext cx="2310002" cy="9067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105">
            <a:extLst>
              <a:ext uri="{FF2B5EF4-FFF2-40B4-BE49-F238E27FC236}">
                <a16:creationId xmlns:a16="http://schemas.microsoft.com/office/drawing/2014/main" id="{C80259EB-B711-024D-8D39-86045E125A5B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9249506" y="9629654"/>
            <a:ext cx="5703569" cy="4375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715" algn="r">
              <a:lnSpc>
                <a:spcPts val="1645"/>
              </a:lnSpc>
            </a:pPr>
            <a:r>
              <a:rPr dirty="0"/>
              <a:t>Il </a:t>
            </a:r>
            <a:r>
              <a:rPr spc="-5" dirty="0"/>
              <a:t>campanile vittoniano </a:t>
            </a:r>
            <a:r>
              <a:rPr dirty="0"/>
              <a:t>dell’antica </a:t>
            </a:r>
            <a:r>
              <a:rPr spc="-5" dirty="0"/>
              <a:t>casa comunale </a:t>
            </a:r>
            <a:r>
              <a:rPr dirty="0"/>
              <a:t>a Montanaro</a:t>
            </a:r>
            <a:r>
              <a:rPr spc="-75" dirty="0"/>
              <a:t> </a:t>
            </a:r>
            <a:r>
              <a:rPr spc="-10" dirty="0"/>
              <a:t>(TO)</a:t>
            </a:r>
          </a:p>
          <a:p>
            <a:pPr marR="5080" algn="r">
              <a:lnSpc>
                <a:spcPct val="100000"/>
              </a:lnSpc>
            </a:pPr>
            <a:r>
              <a:rPr dirty="0"/>
              <a:t>Studi per una </a:t>
            </a:r>
            <a:r>
              <a:rPr spc="-5" dirty="0"/>
              <a:t>storia </a:t>
            </a:r>
            <a:r>
              <a:rPr dirty="0"/>
              <a:t>della </a:t>
            </a:r>
            <a:r>
              <a:rPr spc="-5" dirty="0"/>
              <a:t>sua</a:t>
            </a:r>
            <a:r>
              <a:rPr spc="-95" dirty="0"/>
              <a:t> </a:t>
            </a:r>
            <a:r>
              <a:rPr spc="-5" dirty="0"/>
              <a:t>costruzione</a:t>
            </a:r>
          </a:p>
        </p:txBody>
      </p:sp>
      <p:sp>
        <p:nvSpPr>
          <p:cNvPr id="7" name="object 106">
            <a:extLst>
              <a:ext uri="{FF2B5EF4-FFF2-40B4-BE49-F238E27FC236}">
                <a16:creationId xmlns:a16="http://schemas.microsoft.com/office/drawing/2014/main" id="{F8EDBE3B-7554-0044-9929-F15C51D09915}"/>
              </a:ext>
            </a:extLst>
          </p:cNvPr>
          <p:cNvSpPr txBox="1">
            <a:spLocks noGrp="1"/>
          </p:cNvSpPr>
          <p:nvPr>
            <p:ph type="dt" sz="half" idx="6"/>
          </p:nvPr>
        </p:nvSpPr>
        <p:spPr>
          <a:xfrm>
            <a:off x="11192457" y="10269734"/>
            <a:ext cx="3759834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45"/>
              </a:lnSpc>
            </a:pPr>
            <a:r>
              <a:rPr spc="-5" dirty="0"/>
              <a:t>Carla Bartolozzi, </a:t>
            </a:r>
            <a:r>
              <a:rPr dirty="0"/>
              <a:t>Francesco</a:t>
            </a:r>
            <a:r>
              <a:rPr spc="-70" dirty="0"/>
              <a:t> </a:t>
            </a:r>
            <a:r>
              <a:rPr spc="-5" dirty="0"/>
              <a:t>Novelli</a:t>
            </a:r>
          </a:p>
        </p:txBody>
      </p:sp>
      <p:sp>
        <p:nvSpPr>
          <p:cNvPr id="9" name="Titolo 8">
            <a:extLst>
              <a:ext uri="{FF2B5EF4-FFF2-40B4-BE49-F238E27FC236}">
                <a16:creationId xmlns:a16="http://schemas.microsoft.com/office/drawing/2014/main" id="{370697B8-2542-5C4E-9676-F0CCB97BE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299" y="84405"/>
            <a:ext cx="14791100" cy="369332"/>
          </a:xfrm>
        </p:spPr>
        <p:txBody>
          <a:bodyPr/>
          <a:lstStyle/>
          <a:p>
            <a:r>
              <a:rPr lang="it-IT" u="none" dirty="0" smtClean="0"/>
              <a:t>Aggiornamento della rappresentazione nel progetto di restauro</a:t>
            </a:r>
            <a:endParaRPr lang="it-IT" u="none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74" t="2924" b="7917"/>
          <a:stretch/>
        </p:blipFill>
        <p:spPr>
          <a:xfrm>
            <a:off x="1988101" y="493843"/>
            <a:ext cx="3659524" cy="8590432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43" t="17903" r="39421" b="15763"/>
          <a:stretch/>
        </p:blipFill>
        <p:spPr>
          <a:xfrm>
            <a:off x="6844089" y="488400"/>
            <a:ext cx="3427284" cy="8853818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97" t="13073" r="27310" b="64133"/>
          <a:stretch/>
        </p:blipFill>
        <p:spPr>
          <a:xfrm>
            <a:off x="11160707" y="49742"/>
            <a:ext cx="3484020" cy="5196505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60" t="13073" r="20907" b="75204"/>
          <a:stretch/>
        </p:blipFill>
        <p:spPr>
          <a:xfrm>
            <a:off x="11632546" y="5277090"/>
            <a:ext cx="3012181" cy="3937510"/>
          </a:xfrm>
          <a:prstGeom prst="rect">
            <a:avLst/>
          </a:prstGeom>
        </p:spPr>
      </p:pic>
      <p:sp>
        <p:nvSpPr>
          <p:cNvPr id="16" name="object 106">
            <a:extLst>
              <a:ext uri="{FF2B5EF4-FFF2-40B4-BE49-F238E27FC236}">
                <a16:creationId xmlns:a16="http://schemas.microsoft.com/office/drawing/2014/main" id="{F8EDBE3B-7554-0044-9929-F15C51D09915}"/>
              </a:ext>
            </a:extLst>
          </p:cNvPr>
          <p:cNvSpPr txBox="1">
            <a:spLocks/>
          </p:cNvSpPr>
          <p:nvPr/>
        </p:nvSpPr>
        <p:spPr>
          <a:xfrm>
            <a:off x="9317288" y="323355"/>
            <a:ext cx="1286851" cy="82073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400" b="1" i="0" kern="1200">
                <a:solidFill>
                  <a:srgbClr val="B0924E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1645"/>
              </a:lnSpc>
            </a:pPr>
            <a:endParaRPr lang="it-IT" sz="3600" spc="-5" dirty="0" smtClean="0"/>
          </a:p>
          <a:p>
            <a:pPr marL="12700">
              <a:lnSpc>
                <a:spcPts val="1645"/>
              </a:lnSpc>
            </a:pPr>
            <a:endParaRPr lang="it-IT" sz="3600" spc="-5" dirty="0"/>
          </a:p>
          <a:p>
            <a:pPr marL="12700">
              <a:lnSpc>
                <a:spcPts val="1645"/>
              </a:lnSpc>
            </a:pPr>
            <a:r>
              <a:rPr lang="it-IT" sz="3600" spc="-5" dirty="0" smtClean="0"/>
              <a:t>2020</a:t>
            </a:r>
          </a:p>
          <a:p>
            <a:pPr marL="12700">
              <a:lnSpc>
                <a:spcPts val="1645"/>
              </a:lnSpc>
            </a:pPr>
            <a:endParaRPr lang="it-IT" sz="3600" spc="-5" dirty="0"/>
          </a:p>
        </p:txBody>
      </p:sp>
    </p:spTree>
    <p:extLst>
      <p:ext uri="{BB962C8B-B14F-4D97-AF65-F5344CB8AC3E}">
        <p14:creationId xmlns:p14="http://schemas.microsoft.com/office/powerpoint/2010/main" val="2999165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79999" y="9605257"/>
            <a:ext cx="1486616" cy="90674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321001" y="9605264"/>
            <a:ext cx="2310002" cy="9067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715" algn="r">
              <a:lnSpc>
                <a:spcPts val="1645"/>
              </a:lnSpc>
            </a:pPr>
            <a:r>
              <a:rPr dirty="0"/>
              <a:t>Il </a:t>
            </a:r>
            <a:r>
              <a:rPr spc="-5" dirty="0"/>
              <a:t>campanile vittoniano </a:t>
            </a:r>
            <a:r>
              <a:rPr dirty="0"/>
              <a:t>dell’antica </a:t>
            </a:r>
            <a:r>
              <a:rPr spc="-5" dirty="0"/>
              <a:t>casa comunale </a:t>
            </a:r>
            <a:r>
              <a:rPr dirty="0"/>
              <a:t>a Montanaro</a:t>
            </a:r>
            <a:r>
              <a:rPr spc="-75" dirty="0"/>
              <a:t> </a:t>
            </a:r>
            <a:r>
              <a:rPr spc="-10" dirty="0"/>
              <a:t>(TO)</a:t>
            </a:r>
          </a:p>
          <a:p>
            <a:pPr marR="5080" algn="r">
              <a:lnSpc>
                <a:spcPct val="100000"/>
              </a:lnSpc>
            </a:pPr>
            <a:r>
              <a:rPr dirty="0"/>
              <a:t>Studi per una </a:t>
            </a:r>
            <a:r>
              <a:rPr spc="-5" dirty="0"/>
              <a:t>storia </a:t>
            </a:r>
            <a:r>
              <a:rPr dirty="0"/>
              <a:t>della </a:t>
            </a:r>
            <a:r>
              <a:rPr spc="-5" dirty="0"/>
              <a:t>sua</a:t>
            </a:r>
            <a:r>
              <a:rPr spc="-95" dirty="0"/>
              <a:t> </a:t>
            </a:r>
            <a:r>
              <a:rPr spc="-5" dirty="0"/>
              <a:t>costruzione</a:t>
            </a:r>
          </a:p>
        </p:txBody>
      </p:sp>
      <p:sp>
        <p:nvSpPr>
          <p:cNvPr id="49" name="object 49"/>
          <p:cNvSpPr txBox="1">
            <a:spLocks noGrp="1"/>
          </p:cNvSpPr>
          <p:nvPr>
            <p:ph type="dt" sz="half" idx="6"/>
          </p:nvPr>
        </p:nvSpPr>
        <p:spPr>
          <a:xfrm>
            <a:off x="11192457" y="10269734"/>
            <a:ext cx="3759834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45"/>
              </a:lnSpc>
            </a:pPr>
            <a:r>
              <a:rPr spc="-5" dirty="0">
                <a:solidFill>
                  <a:srgbClr val="595D4E"/>
                </a:solidFill>
              </a:rPr>
              <a:t> </a:t>
            </a:r>
            <a:r>
              <a:rPr spc="-5" dirty="0"/>
              <a:t>Carla Bartolozzi, </a:t>
            </a:r>
            <a:r>
              <a:rPr dirty="0"/>
              <a:t>Francesco</a:t>
            </a:r>
            <a:r>
              <a:rPr spc="-70" dirty="0"/>
              <a:t> </a:t>
            </a:r>
            <a:r>
              <a:rPr spc="-5" dirty="0"/>
              <a:t>Novelli</a:t>
            </a:r>
          </a:p>
        </p:txBody>
      </p:sp>
      <p:sp>
        <p:nvSpPr>
          <p:cNvPr id="14" name="Titolo 13">
            <a:extLst>
              <a:ext uri="{FF2B5EF4-FFF2-40B4-BE49-F238E27FC236}">
                <a16:creationId xmlns:a16="http://schemas.microsoft.com/office/drawing/2014/main" id="{1110A49C-F1E9-5444-8288-E3E325794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299" y="84405"/>
            <a:ext cx="14791100" cy="369332"/>
          </a:xfrm>
        </p:spPr>
        <p:txBody>
          <a:bodyPr/>
          <a:lstStyle/>
          <a:p>
            <a:r>
              <a:rPr lang="it-IT" u="none" dirty="0"/>
              <a:t>2020-21 rilievo strumentale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86" t="3063" r="35391"/>
          <a:stretch/>
        </p:blipFill>
        <p:spPr>
          <a:xfrm>
            <a:off x="167299" y="490328"/>
            <a:ext cx="3858601" cy="8199108"/>
          </a:xfrm>
          <a:prstGeom prst="rect">
            <a:avLst/>
          </a:prstGeom>
        </p:spPr>
      </p:pic>
      <p:graphicFrame>
        <p:nvGraphicFramePr>
          <p:cNvPr id="7" name="Oggetto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9250850"/>
              </p:ext>
            </p:extLst>
          </p:nvPr>
        </p:nvGraphicFramePr>
        <p:xfrm>
          <a:off x="8619364" y="84405"/>
          <a:ext cx="6506335" cy="91948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7" name="Acrobat Document" r:id="rId6" imgW="18165938" imgH="25679337" progId="AcroExch.Document.DC">
                  <p:embed/>
                </p:oleObj>
              </mc:Choice>
              <mc:Fallback>
                <p:oleObj name="Acrobat Document" r:id="rId6" imgW="18165938" imgH="25679337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619364" y="84405"/>
                        <a:ext cx="6506335" cy="91948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" r="59165" b="44418"/>
          <a:stretch/>
        </p:blipFill>
        <p:spPr>
          <a:xfrm>
            <a:off x="4286250" y="2374900"/>
            <a:ext cx="4648200" cy="4770521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48CE6EF-C2C1-7544-8ED0-2D86C8383F7D}"/>
              </a:ext>
            </a:extLst>
          </p:cNvPr>
          <p:cNvSpPr txBox="1"/>
          <p:nvPr/>
        </p:nvSpPr>
        <p:spPr>
          <a:xfrm>
            <a:off x="179999" y="8886785"/>
            <a:ext cx="14772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solidFill>
                  <a:srgbClr val="595959"/>
                </a:solidFill>
                <a:latin typeface="Arial Narrow"/>
                <a:cs typeface="Arial Narrow"/>
              </a:rPr>
              <a:t>Scansione</a:t>
            </a:r>
            <a:r>
              <a:rPr lang="en-US" i="1" dirty="0" smtClean="0">
                <a:solidFill>
                  <a:srgbClr val="595959"/>
                </a:solidFill>
                <a:latin typeface="Arial Narrow"/>
                <a:cs typeface="Arial Narrow"/>
              </a:rPr>
              <a:t> laser </a:t>
            </a:r>
            <a:r>
              <a:rPr lang="en-US" i="1" dirty="0" err="1" smtClean="0">
                <a:solidFill>
                  <a:srgbClr val="595959"/>
                </a:solidFill>
                <a:latin typeface="Arial Narrow"/>
                <a:cs typeface="Arial Narrow"/>
              </a:rPr>
              <a:t>ed</a:t>
            </a:r>
            <a:r>
              <a:rPr lang="en-US" i="1" dirty="0" smtClean="0">
                <a:solidFill>
                  <a:srgbClr val="595959"/>
                </a:solidFill>
                <a:latin typeface="Arial Narrow"/>
                <a:cs typeface="Arial Narrow"/>
              </a:rPr>
              <a:t> </a:t>
            </a:r>
            <a:r>
              <a:rPr lang="en-US" i="1" dirty="0" err="1" smtClean="0">
                <a:solidFill>
                  <a:srgbClr val="595959"/>
                </a:solidFill>
                <a:latin typeface="Arial Narrow"/>
                <a:cs typeface="Arial Narrow"/>
              </a:rPr>
              <a:t>elaborazioni</a:t>
            </a:r>
            <a:r>
              <a:rPr lang="en-US" i="1" dirty="0" smtClean="0">
                <a:solidFill>
                  <a:srgbClr val="595959"/>
                </a:solidFill>
                <a:latin typeface="Arial Narrow"/>
                <a:cs typeface="Arial Narrow"/>
              </a:rPr>
              <a:t> </a:t>
            </a:r>
            <a:r>
              <a:rPr lang="en-US" i="1" dirty="0" err="1" smtClean="0">
                <a:solidFill>
                  <a:srgbClr val="595959"/>
                </a:solidFill>
                <a:latin typeface="Arial Narrow"/>
                <a:cs typeface="Arial Narrow"/>
              </a:rPr>
              <a:t>grafiche</a:t>
            </a:r>
            <a:r>
              <a:rPr lang="en-US" i="1" dirty="0" smtClean="0">
                <a:solidFill>
                  <a:srgbClr val="595959"/>
                </a:solidFill>
                <a:latin typeface="Arial Narrow"/>
                <a:cs typeface="Arial Narrow"/>
              </a:rPr>
              <a:t>, 2020. Laboratory </a:t>
            </a:r>
            <a:r>
              <a:rPr lang="en-US" i="1" dirty="0">
                <a:solidFill>
                  <a:srgbClr val="595959"/>
                </a:solidFill>
                <a:latin typeface="Arial Narrow"/>
                <a:cs typeface="Arial Narrow"/>
              </a:rPr>
              <a:t>of Geomatics for Cultural Heritage</a:t>
            </a:r>
            <a:r>
              <a:rPr lang="en-US" dirty="0">
                <a:solidFill>
                  <a:srgbClr val="595959"/>
                </a:solidFill>
                <a:latin typeface="Arial Narrow"/>
                <a:cs typeface="Arial Narrow"/>
              </a:rPr>
              <a:t>, </a:t>
            </a:r>
            <a:r>
              <a:rPr lang="en-US" dirty="0" err="1">
                <a:solidFill>
                  <a:srgbClr val="595959"/>
                </a:solidFill>
                <a:latin typeface="Arial Narrow"/>
                <a:cs typeface="Arial Narrow"/>
              </a:rPr>
              <a:t>Politecnico</a:t>
            </a:r>
            <a:r>
              <a:rPr lang="en-US" dirty="0">
                <a:solidFill>
                  <a:srgbClr val="595959"/>
                </a:solidFill>
                <a:latin typeface="Arial Narrow"/>
                <a:cs typeface="Arial Narrow"/>
              </a:rPr>
              <a:t> di Torino ,</a:t>
            </a:r>
            <a:r>
              <a:rPr lang="en-US" dirty="0" smtClean="0">
                <a:solidFill>
                  <a:srgbClr val="595959"/>
                </a:solidFill>
                <a:latin typeface="Arial Narrow"/>
                <a:cs typeface="Arial Narrow"/>
              </a:rPr>
              <a:t>DAD </a:t>
            </a:r>
            <a:r>
              <a:rPr lang="en-US" dirty="0">
                <a:solidFill>
                  <a:srgbClr val="595959"/>
                </a:solidFill>
                <a:latin typeface="Arial Narrow"/>
                <a:cs typeface="Arial Narrow"/>
              </a:rPr>
              <a:t>(</a:t>
            </a:r>
            <a:r>
              <a:rPr lang="en-US" dirty="0" err="1">
                <a:solidFill>
                  <a:srgbClr val="595959"/>
                </a:solidFill>
                <a:latin typeface="Arial Narrow"/>
                <a:cs typeface="Arial Narrow"/>
              </a:rPr>
              <a:t>Dipartimento</a:t>
            </a:r>
            <a:r>
              <a:rPr lang="en-US" dirty="0">
                <a:solidFill>
                  <a:srgbClr val="595959"/>
                </a:solidFill>
                <a:latin typeface="Arial Narrow"/>
                <a:cs typeface="Arial Narrow"/>
              </a:rPr>
              <a:t> </a:t>
            </a:r>
            <a:r>
              <a:rPr lang="en-US" dirty="0" err="1">
                <a:solidFill>
                  <a:srgbClr val="595959"/>
                </a:solidFill>
                <a:latin typeface="Arial Narrow"/>
                <a:cs typeface="Arial Narrow"/>
              </a:rPr>
              <a:t>Architettura</a:t>
            </a:r>
            <a:r>
              <a:rPr lang="en-US" dirty="0">
                <a:solidFill>
                  <a:srgbClr val="595959"/>
                </a:solidFill>
                <a:latin typeface="Arial Narrow"/>
                <a:cs typeface="Arial Narrow"/>
              </a:rPr>
              <a:t> e Design)        </a:t>
            </a:r>
            <a:endParaRPr lang="it-IT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58001" y="2913223"/>
            <a:ext cx="179997" cy="180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79999" y="9605257"/>
            <a:ext cx="1486616" cy="90674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321001" y="9605264"/>
            <a:ext cx="2310002" cy="9067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553846" y="638022"/>
            <a:ext cx="2426153" cy="832929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394048" y="655205"/>
            <a:ext cx="2075951" cy="831211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181340" y="640804"/>
            <a:ext cx="1658658" cy="832651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139997" y="660628"/>
            <a:ext cx="2819996" cy="830668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490000" y="6628255"/>
            <a:ext cx="12450445" cy="0"/>
          </a:xfrm>
          <a:custGeom>
            <a:avLst/>
            <a:gdLst/>
            <a:ahLst/>
            <a:cxnLst/>
            <a:rect l="l" t="t" r="r" b="b"/>
            <a:pathLst>
              <a:path w="12450444">
                <a:moveTo>
                  <a:pt x="0" y="0"/>
                </a:moveTo>
                <a:lnTo>
                  <a:pt x="12450000" y="0"/>
                </a:lnTo>
              </a:path>
            </a:pathLst>
          </a:custGeom>
          <a:ln w="9525">
            <a:solidFill>
              <a:srgbClr val="61615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490000" y="4866353"/>
            <a:ext cx="10713085" cy="0"/>
          </a:xfrm>
          <a:custGeom>
            <a:avLst/>
            <a:gdLst/>
            <a:ahLst/>
            <a:cxnLst/>
            <a:rect l="l" t="t" r="r" b="b"/>
            <a:pathLst>
              <a:path w="10713085">
                <a:moveTo>
                  <a:pt x="0" y="0"/>
                </a:moveTo>
                <a:lnTo>
                  <a:pt x="10712792" y="0"/>
                </a:lnTo>
              </a:path>
            </a:pathLst>
          </a:custGeom>
          <a:ln w="3175">
            <a:solidFill>
              <a:srgbClr val="62614F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490000" y="4187652"/>
            <a:ext cx="10713085" cy="0"/>
          </a:xfrm>
          <a:custGeom>
            <a:avLst/>
            <a:gdLst/>
            <a:ahLst/>
            <a:cxnLst/>
            <a:rect l="l" t="t" r="r" b="b"/>
            <a:pathLst>
              <a:path w="10713085">
                <a:moveTo>
                  <a:pt x="0" y="0"/>
                </a:moveTo>
                <a:lnTo>
                  <a:pt x="10712792" y="0"/>
                </a:lnTo>
              </a:path>
            </a:pathLst>
          </a:custGeom>
          <a:ln w="3175">
            <a:solidFill>
              <a:srgbClr val="62614F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490000" y="2770415"/>
            <a:ext cx="10713085" cy="0"/>
          </a:xfrm>
          <a:custGeom>
            <a:avLst/>
            <a:gdLst/>
            <a:ahLst/>
            <a:cxnLst/>
            <a:rect l="l" t="t" r="r" b="b"/>
            <a:pathLst>
              <a:path w="10713085">
                <a:moveTo>
                  <a:pt x="0" y="0"/>
                </a:moveTo>
                <a:lnTo>
                  <a:pt x="10712792" y="0"/>
                </a:lnTo>
              </a:path>
            </a:pathLst>
          </a:custGeom>
          <a:ln w="3175">
            <a:solidFill>
              <a:srgbClr val="62614F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490000" y="2328090"/>
            <a:ext cx="10713085" cy="0"/>
          </a:xfrm>
          <a:custGeom>
            <a:avLst/>
            <a:gdLst/>
            <a:ahLst/>
            <a:cxnLst/>
            <a:rect l="l" t="t" r="r" b="b"/>
            <a:pathLst>
              <a:path w="10713085">
                <a:moveTo>
                  <a:pt x="0" y="0"/>
                </a:moveTo>
                <a:lnTo>
                  <a:pt x="10712792" y="0"/>
                </a:lnTo>
              </a:path>
            </a:pathLst>
          </a:custGeom>
          <a:ln w="3175">
            <a:solidFill>
              <a:srgbClr val="62614F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38062" y="1109318"/>
            <a:ext cx="1199944" cy="173918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167299" y="84405"/>
            <a:ext cx="147859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4772640" algn="l"/>
              </a:tabLst>
            </a:pPr>
            <a:r>
              <a:rPr u="sng" dirty="0"/>
              <a:t>Stato di fatto. </a:t>
            </a:r>
            <a:r>
              <a:rPr u="sng" spc="-5" dirty="0"/>
              <a:t>Alterazioni superficiali </a:t>
            </a:r>
            <a:r>
              <a:rPr u="sng" dirty="0" err="1"/>
              <a:t>dei</a:t>
            </a:r>
            <a:r>
              <a:rPr u="sng" spc="-185" dirty="0"/>
              <a:t> </a:t>
            </a:r>
            <a:r>
              <a:rPr u="sng" dirty="0" err="1"/>
              <a:t>prospetti</a:t>
            </a:r>
            <a:r>
              <a:rPr u="sng" dirty="0"/>
              <a:t>	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167299" y="611899"/>
            <a:ext cx="71691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solidFill>
                  <a:srgbClr val="B0924E"/>
                </a:solidFill>
                <a:latin typeface="Arial"/>
                <a:cs typeface="Arial"/>
              </a:rPr>
              <a:t>Keyplan</a:t>
            </a:r>
            <a:endParaRPr sz="14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67299" y="3239960"/>
            <a:ext cx="182308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solidFill>
                  <a:srgbClr val="B0924E"/>
                </a:solidFill>
                <a:latin typeface="Arial"/>
                <a:cs typeface="Arial"/>
              </a:rPr>
              <a:t>Convenzioni</a:t>
            </a:r>
            <a:r>
              <a:rPr sz="1400" b="1" spc="-75" dirty="0">
                <a:solidFill>
                  <a:srgbClr val="B0924E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B0924E"/>
                </a:solidFill>
                <a:latin typeface="Arial"/>
                <a:cs typeface="Arial"/>
              </a:rPr>
              <a:t>grafiche</a:t>
            </a:r>
            <a:endParaRPr sz="14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3436010" y="4401224"/>
            <a:ext cx="98484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1400" b="1" i="1" dirty="0" smtClean="0">
                <a:solidFill>
                  <a:srgbClr val="595D4E"/>
                </a:solidFill>
                <a:latin typeface="Arial"/>
                <a:cs typeface="Arial"/>
              </a:rPr>
              <a:t>Orologio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32839" y="3704940"/>
            <a:ext cx="1219835" cy="6616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595D4E"/>
                </a:solidFill>
                <a:latin typeface="Arial"/>
                <a:cs typeface="Arial"/>
              </a:rPr>
              <a:t>Parte</a:t>
            </a:r>
            <a:r>
              <a:rPr sz="1200" spc="-25" dirty="0">
                <a:solidFill>
                  <a:srgbClr val="595D4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95D4E"/>
                </a:solidFill>
                <a:latin typeface="Arial"/>
                <a:cs typeface="Arial"/>
              </a:rPr>
              <a:t>sezionata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8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595D4E"/>
                </a:solidFill>
                <a:latin typeface="Arial"/>
                <a:cs typeface="Arial"/>
              </a:rPr>
              <a:t>Parte </a:t>
            </a:r>
            <a:r>
              <a:rPr sz="1200" spc="-5" dirty="0">
                <a:solidFill>
                  <a:srgbClr val="595D4E"/>
                </a:solidFill>
                <a:latin typeface="Arial"/>
                <a:cs typeface="Arial"/>
              </a:rPr>
              <a:t>non</a:t>
            </a:r>
            <a:r>
              <a:rPr sz="1200" spc="-90" dirty="0">
                <a:solidFill>
                  <a:srgbClr val="595D4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95D4E"/>
                </a:solidFill>
                <a:latin typeface="Arial"/>
                <a:cs typeface="Arial"/>
              </a:rPr>
              <a:t>rilevata</a:t>
            </a:r>
            <a:endParaRPr sz="12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3436010" y="2433400"/>
            <a:ext cx="52895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i="1" spc="-5" dirty="0">
                <a:solidFill>
                  <a:srgbClr val="595D4E"/>
                </a:solidFill>
                <a:latin typeface="Arial"/>
                <a:cs typeface="Arial"/>
              </a:rPr>
              <a:t>Attico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229154" y="9035705"/>
            <a:ext cx="119189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595D4E"/>
                </a:solidFill>
                <a:latin typeface="Arial"/>
                <a:cs typeface="Arial"/>
              </a:rPr>
              <a:t>Prospetto</a:t>
            </a:r>
            <a:r>
              <a:rPr sz="1400" spc="-80" dirty="0">
                <a:solidFill>
                  <a:srgbClr val="595D4E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595D4E"/>
                </a:solidFill>
                <a:latin typeface="Arial"/>
                <a:cs typeface="Arial"/>
              </a:rPr>
              <a:t>nord</a:t>
            </a:r>
            <a:endParaRPr sz="14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678648" y="9035705"/>
            <a:ext cx="126111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595D4E"/>
                </a:solidFill>
                <a:latin typeface="Arial"/>
                <a:cs typeface="Arial"/>
              </a:rPr>
              <a:t>Prospetto</a:t>
            </a:r>
            <a:r>
              <a:rPr sz="1400" spc="-80" dirty="0">
                <a:solidFill>
                  <a:srgbClr val="595D4E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595D4E"/>
                </a:solidFill>
                <a:latin typeface="Arial"/>
                <a:cs typeface="Arial"/>
              </a:rPr>
              <a:t>ovest</a:t>
            </a:r>
            <a:endParaRPr sz="14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8243751" y="9035705"/>
            <a:ext cx="112268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595D4E"/>
                </a:solidFill>
                <a:latin typeface="Arial"/>
                <a:cs typeface="Arial"/>
              </a:rPr>
              <a:t>Prospetto</a:t>
            </a:r>
            <a:r>
              <a:rPr sz="1400" spc="-80" dirty="0">
                <a:solidFill>
                  <a:srgbClr val="595D4E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595D4E"/>
                </a:solidFill>
                <a:latin typeface="Arial"/>
                <a:cs typeface="Arial"/>
              </a:rPr>
              <a:t>sud</a:t>
            </a:r>
            <a:endParaRPr sz="14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0656973" y="9035705"/>
            <a:ext cx="107315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595D4E"/>
                </a:solidFill>
                <a:latin typeface="Arial"/>
                <a:cs typeface="Arial"/>
              </a:rPr>
              <a:t>Prospetto</a:t>
            </a:r>
            <a:r>
              <a:rPr sz="1400" spc="-80" dirty="0">
                <a:solidFill>
                  <a:srgbClr val="595D4E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595D4E"/>
                </a:solidFill>
                <a:latin typeface="Arial"/>
                <a:cs typeface="Arial"/>
              </a:rPr>
              <a:t>est</a:t>
            </a:r>
            <a:endParaRPr sz="140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3211999" y="4187652"/>
            <a:ext cx="0" cy="680720"/>
          </a:xfrm>
          <a:custGeom>
            <a:avLst/>
            <a:gdLst/>
            <a:ahLst/>
            <a:cxnLst/>
            <a:rect l="l" t="t" r="r" b="b"/>
            <a:pathLst>
              <a:path h="680720">
                <a:moveTo>
                  <a:pt x="0" y="0"/>
                </a:moveTo>
                <a:lnTo>
                  <a:pt x="0" y="680288"/>
                </a:lnTo>
              </a:path>
            </a:pathLst>
          </a:custGeom>
          <a:ln w="3175">
            <a:solidFill>
              <a:srgbClr val="62614F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3211999" y="2343178"/>
            <a:ext cx="0" cy="432434"/>
          </a:xfrm>
          <a:custGeom>
            <a:avLst/>
            <a:gdLst/>
            <a:ahLst/>
            <a:cxnLst/>
            <a:rect l="l" t="t" r="r" b="b"/>
            <a:pathLst>
              <a:path h="432435">
                <a:moveTo>
                  <a:pt x="0" y="0"/>
                </a:moveTo>
                <a:lnTo>
                  <a:pt x="0" y="432003"/>
                </a:lnTo>
              </a:path>
            </a:pathLst>
          </a:custGeom>
          <a:ln w="3175">
            <a:solidFill>
              <a:srgbClr val="62614F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3211999" y="2775178"/>
            <a:ext cx="0" cy="1410970"/>
          </a:xfrm>
          <a:custGeom>
            <a:avLst/>
            <a:gdLst/>
            <a:ahLst/>
            <a:cxnLst/>
            <a:rect l="l" t="t" r="r" b="b"/>
            <a:pathLst>
              <a:path h="1410970">
                <a:moveTo>
                  <a:pt x="0" y="0"/>
                </a:moveTo>
                <a:lnTo>
                  <a:pt x="0" y="1410893"/>
                </a:lnTo>
              </a:path>
            </a:pathLst>
          </a:custGeom>
          <a:ln w="3175">
            <a:solidFill>
              <a:srgbClr val="62614F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3182288" y="4157940"/>
            <a:ext cx="62865" cy="62865"/>
          </a:xfrm>
          <a:custGeom>
            <a:avLst/>
            <a:gdLst/>
            <a:ahLst/>
            <a:cxnLst/>
            <a:rect l="l" t="t" r="r" b="b"/>
            <a:pathLst>
              <a:path w="62865" h="62864">
                <a:moveTo>
                  <a:pt x="0" y="62598"/>
                </a:moveTo>
                <a:lnTo>
                  <a:pt x="62598" y="0"/>
                </a:lnTo>
              </a:path>
            </a:pathLst>
          </a:custGeom>
          <a:ln w="9525">
            <a:solidFill>
              <a:srgbClr val="595D4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3182288" y="2747053"/>
            <a:ext cx="62865" cy="62865"/>
          </a:xfrm>
          <a:custGeom>
            <a:avLst/>
            <a:gdLst/>
            <a:ahLst/>
            <a:cxnLst/>
            <a:rect l="l" t="t" r="r" b="b"/>
            <a:pathLst>
              <a:path w="62865" h="62864">
                <a:moveTo>
                  <a:pt x="0" y="62598"/>
                </a:moveTo>
                <a:lnTo>
                  <a:pt x="62598" y="0"/>
                </a:lnTo>
              </a:path>
            </a:pathLst>
          </a:custGeom>
          <a:ln w="9525">
            <a:solidFill>
              <a:srgbClr val="595D4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3182288" y="2310290"/>
            <a:ext cx="62865" cy="62865"/>
          </a:xfrm>
          <a:custGeom>
            <a:avLst/>
            <a:gdLst/>
            <a:ahLst/>
            <a:cxnLst/>
            <a:rect l="l" t="t" r="r" b="b"/>
            <a:pathLst>
              <a:path w="62865" h="62864">
                <a:moveTo>
                  <a:pt x="0" y="62598"/>
                </a:moveTo>
                <a:lnTo>
                  <a:pt x="62598" y="0"/>
                </a:lnTo>
              </a:path>
            </a:pathLst>
          </a:custGeom>
          <a:ln w="9525">
            <a:solidFill>
              <a:srgbClr val="595D4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3182288" y="4836641"/>
            <a:ext cx="62865" cy="62865"/>
          </a:xfrm>
          <a:custGeom>
            <a:avLst/>
            <a:gdLst/>
            <a:ahLst/>
            <a:cxnLst/>
            <a:rect l="l" t="t" r="r" b="b"/>
            <a:pathLst>
              <a:path w="62865" h="62864">
                <a:moveTo>
                  <a:pt x="0" y="62598"/>
                </a:moveTo>
                <a:lnTo>
                  <a:pt x="62598" y="0"/>
                </a:lnTo>
              </a:path>
            </a:pathLst>
          </a:custGeom>
          <a:ln w="9525">
            <a:solidFill>
              <a:srgbClr val="595D4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79997" y="3688803"/>
            <a:ext cx="270510" cy="270510"/>
          </a:xfrm>
          <a:custGeom>
            <a:avLst/>
            <a:gdLst/>
            <a:ahLst/>
            <a:cxnLst/>
            <a:rect l="l" t="t" r="r" b="b"/>
            <a:pathLst>
              <a:path w="270509" h="270510">
                <a:moveTo>
                  <a:pt x="0" y="270001"/>
                </a:moveTo>
                <a:lnTo>
                  <a:pt x="270002" y="270001"/>
                </a:lnTo>
                <a:lnTo>
                  <a:pt x="270002" y="0"/>
                </a:lnTo>
                <a:lnTo>
                  <a:pt x="0" y="0"/>
                </a:lnTo>
                <a:lnTo>
                  <a:pt x="0" y="270001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79997" y="3688803"/>
            <a:ext cx="270510" cy="270510"/>
          </a:xfrm>
          <a:custGeom>
            <a:avLst/>
            <a:gdLst/>
            <a:ahLst/>
            <a:cxnLst/>
            <a:rect l="l" t="t" r="r" b="b"/>
            <a:pathLst>
              <a:path w="270509" h="270510">
                <a:moveTo>
                  <a:pt x="0" y="270001"/>
                </a:moveTo>
                <a:lnTo>
                  <a:pt x="270002" y="270001"/>
                </a:lnTo>
                <a:lnTo>
                  <a:pt x="270002" y="0"/>
                </a:lnTo>
                <a:lnTo>
                  <a:pt x="0" y="0"/>
                </a:lnTo>
                <a:lnTo>
                  <a:pt x="0" y="270001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79997" y="4141978"/>
            <a:ext cx="270510" cy="270510"/>
          </a:xfrm>
          <a:custGeom>
            <a:avLst/>
            <a:gdLst/>
            <a:ahLst/>
            <a:cxnLst/>
            <a:rect l="l" t="t" r="r" b="b"/>
            <a:pathLst>
              <a:path w="270509" h="270510">
                <a:moveTo>
                  <a:pt x="0" y="270001"/>
                </a:moveTo>
                <a:lnTo>
                  <a:pt x="270002" y="270001"/>
                </a:lnTo>
                <a:lnTo>
                  <a:pt x="270002" y="0"/>
                </a:lnTo>
                <a:lnTo>
                  <a:pt x="0" y="0"/>
                </a:lnTo>
                <a:lnTo>
                  <a:pt x="0" y="270001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79999" y="4141478"/>
            <a:ext cx="270510" cy="272415"/>
          </a:xfrm>
          <a:custGeom>
            <a:avLst/>
            <a:gdLst/>
            <a:ahLst/>
            <a:cxnLst/>
            <a:rect l="l" t="t" r="r" b="b"/>
            <a:pathLst>
              <a:path w="270509" h="272414">
                <a:moveTo>
                  <a:pt x="0" y="271957"/>
                </a:moveTo>
                <a:lnTo>
                  <a:pt x="270395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77807" y="4140541"/>
            <a:ext cx="273046" cy="27405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" name="object 41"/>
          <p:cNvSpPr txBox="1"/>
          <p:nvPr/>
        </p:nvSpPr>
        <p:spPr>
          <a:xfrm>
            <a:off x="719300" y="9011702"/>
            <a:ext cx="8191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dirty="0">
                <a:solidFill>
                  <a:srgbClr val="595D4E"/>
                </a:solidFill>
                <a:latin typeface="Arial"/>
                <a:cs typeface="Arial"/>
              </a:rPr>
              <a:t>0</a:t>
            </a:r>
            <a:endParaRPr sz="80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079299" y="9011702"/>
            <a:ext cx="8191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dirty="0">
                <a:solidFill>
                  <a:srgbClr val="595D4E"/>
                </a:solidFill>
                <a:latin typeface="Arial"/>
                <a:cs typeface="Arial"/>
              </a:rPr>
              <a:t>2</a:t>
            </a:r>
            <a:endParaRPr sz="80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439299" y="9011702"/>
            <a:ext cx="8191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dirty="0">
                <a:solidFill>
                  <a:srgbClr val="595D4E"/>
                </a:solidFill>
                <a:latin typeface="Arial"/>
                <a:cs typeface="Arial"/>
              </a:rPr>
              <a:t>4</a:t>
            </a:r>
            <a:endParaRPr sz="80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799299" y="9011702"/>
            <a:ext cx="20066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dirty="0">
                <a:solidFill>
                  <a:srgbClr val="595D4E"/>
                </a:solidFill>
                <a:latin typeface="Arial"/>
                <a:cs typeface="Arial"/>
              </a:rPr>
              <a:t>6</a:t>
            </a:r>
            <a:r>
              <a:rPr sz="800" b="1" spc="-75" dirty="0">
                <a:solidFill>
                  <a:srgbClr val="595D4E"/>
                </a:solidFill>
                <a:latin typeface="Arial"/>
                <a:cs typeface="Arial"/>
              </a:rPr>
              <a:t> </a:t>
            </a:r>
            <a:r>
              <a:rPr sz="800" b="1" dirty="0">
                <a:solidFill>
                  <a:srgbClr val="595D4E"/>
                </a:solidFill>
                <a:latin typeface="Arial"/>
                <a:cs typeface="Arial"/>
              </a:rPr>
              <a:t>m</a:t>
            </a:r>
            <a:endParaRPr sz="800">
              <a:latin typeface="Arial"/>
              <a:cs typeface="Arial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760247" y="9162002"/>
            <a:ext cx="360045" cy="0"/>
          </a:xfrm>
          <a:custGeom>
            <a:avLst/>
            <a:gdLst/>
            <a:ahLst/>
            <a:cxnLst/>
            <a:rect l="l" t="t" r="r" b="b"/>
            <a:pathLst>
              <a:path w="360044">
                <a:moveTo>
                  <a:pt x="0" y="0"/>
                </a:moveTo>
                <a:lnTo>
                  <a:pt x="359994" y="0"/>
                </a:lnTo>
              </a:path>
            </a:pathLst>
          </a:custGeom>
          <a:ln w="36004">
            <a:solidFill>
              <a:srgbClr val="62614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120254" y="9198006"/>
            <a:ext cx="360045" cy="0"/>
          </a:xfrm>
          <a:custGeom>
            <a:avLst/>
            <a:gdLst/>
            <a:ahLst/>
            <a:cxnLst/>
            <a:rect l="l" t="t" r="r" b="b"/>
            <a:pathLst>
              <a:path w="360044">
                <a:moveTo>
                  <a:pt x="0" y="0"/>
                </a:moveTo>
                <a:lnTo>
                  <a:pt x="359994" y="0"/>
                </a:lnTo>
              </a:path>
            </a:pathLst>
          </a:custGeom>
          <a:ln w="36004">
            <a:solidFill>
              <a:srgbClr val="62614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480248" y="9162002"/>
            <a:ext cx="360045" cy="0"/>
          </a:xfrm>
          <a:custGeom>
            <a:avLst/>
            <a:gdLst/>
            <a:ahLst/>
            <a:cxnLst/>
            <a:rect l="l" t="t" r="r" b="b"/>
            <a:pathLst>
              <a:path w="360044">
                <a:moveTo>
                  <a:pt x="0" y="0"/>
                </a:moveTo>
                <a:lnTo>
                  <a:pt x="359994" y="0"/>
                </a:lnTo>
              </a:path>
            </a:pathLst>
          </a:custGeom>
          <a:ln w="36004">
            <a:solidFill>
              <a:srgbClr val="62614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715" algn="r">
              <a:lnSpc>
                <a:spcPts val="1645"/>
              </a:lnSpc>
            </a:pPr>
            <a:r>
              <a:rPr dirty="0"/>
              <a:t>Il </a:t>
            </a:r>
            <a:r>
              <a:rPr spc="-5" dirty="0"/>
              <a:t>campanile vittoniano </a:t>
            </a:r>
            <a:r>
              <a:rPr dirty="0"/>
              <a:t>dell’antica </a:t>
            </a:r>
            <a:r>
              <a:rPr spc="-5" dirty="0"/>
              <a:t>casa comunale </a:t>
            </a:r>
            <a:r>
              <a:rPr dirty="0"/>
              <a:t>a Montanaro</a:t>
            </a:r>
            <a:r>
              <a:rPr spc="-75" dirty="0"/>
              <a:t> </a:t>
            </a:r>
            <a:r>
              <a:rPr spc="-10" dirty="0"/>
              <a:t>(TO)</a:t>
            </a:r>
          </a:p>
          <a:p>
            <a:pPr marR="5080" algn="r">
              <a:lnSpc>
                <a:spcPct val="100000"/>
              </a:lnSpc>
            </a:pPr>
            <a:r>
              <a:rPr dirty="0"/>
              <a:t>Studi per una </a:t>
            </a:r>
            <a:r>
              <a:rPr spc="-5" dirty="0"/>
              <a:t>storia </a:t>
            </a:r>
            <a:r>
              <a:rPr dirty="0"/>
              <a:t>della </a:t>
            </a:r>
            <a:r>
              <a:rPr spc="-5" dirty="0"/>
              <a:t>sua</a:t>
            </a:r>
            <a:r>
              <a:rPr spc="-95" dirty="0"/>
              <a:t> </a:t>
            </a:r>
            <a:r>
              <a:rPr spc="-5" dirty="0"/>
              <a:t>costruzione</a:t>
            </a:r>
          </a:p>
        </p:txBody>
      </p:sp>
      <p:sp>
        <p:nvSpPr>
          <p:cNvPr id="49" name="object 49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45"/>
              </a:lnSpc>
            </a:pPr>
            <a:r>
              <a:rPr spc="-5" dirty="0">
                <a:solidFill>
                  <a:srgbClr val="595D4E"/>
                </a:solidFill>
              </a:rPr>
              <a:t>Relatori: </a:t>
            </a:r>
            <a:r>
              <a:rPr spc="-5" dirty="0"/>
              <a:t>Carla Bartolozzi, </a:t>
            </a:r>
            <a:r>
              <a:rPr dirty="0"/>
              <a:t>Francesco</a:t>
            </a:r>
            <a:r>
              <a:rPr spc="-70" dirty="0"/>
              <a:t> </a:t>
            </a:r>
            <a:r>
              <a:rPr spc="-5" dirty="0"/>
              <a:t>Novelli</a:t>
            </a:r>
          </a:p>
        </p:txBody>
      </p:sp>
      <p:sp>
        <p:nvSpPr>
          <p:cNvPr id="50" name="object 19"/>
          <p:cNvSpPr txBox="1"/>
          <p:nvPr/>
        </p:nvSpPr>
        <p:spPr>
          <a:xfrm>
            <a:off x="13472544" y="3292006"/>
            <a:ext cx="1226717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1400" b="1" i="1" dirty="0" smtClean="0">
                <a:solidFill>
                  <a:srgbClr val="595D4E"/>
                </a:solidFill>
                <a:latin typeface="Arial"/>
                <a:cs typeface="Arial"/>
              </a:rPr>
              <a:t>Cella Campanaria</a:t>
            </a:r>
            <a:endParaRPr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8376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79999" y="9605257"/>
            <a:ext cx="1486616" cy="9067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321001" y="9605264"/>
            <a:ext cx="2310002" cy="9067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715" algn="r">
              <a:lnSpc>
                <a:spcPts val="1645"/>
              </a:lnSpc>
            </a:pPr>
            <a:r>
              <a:rPr dirty="0"/>
              <a:t>Il </a:t>
            </a:r>
            <a:r>
              <a:rPr spc="-5" dirty="0"/>
              <a:t>campanile vittoniano </a:t>
            </a:r>
            <a:r>
              <a:rPr dirty="0"/>
              <a:t>dell’antica </a:t>
            </a:r>
            <a:r>
              <a:rPr spc="-5" dirty="0"/>
              <a:t>casa comunale </a:t>
            </a:r>
            <a:r>
              <a:rPr dirty="0"/>
              <a:t>a Montanaro</a:t>
            </a:r>
            <a:r>
              <a:rPr spc="-75" dirty="0"/>
              <a:t> </a:t>
            </a:r>
            <a:r>
              <a:rPr spc="-10" dirty="0"/>
              <a:t>(TO)</a:t>
            </a:r>
          </a:p>
          <a:p>
            <a:pPr marR="5080" algn="r">
              <a:lnSpc>
                <a:spcPct val="100000"/>
              </a:lnSpc>
            </a:pPr>
            <a:r>
              <a:rPr dirty="0"/>
              <a:t>Studi per una </a:t>
            </a:r>
            <a:r>
              <a:rPr spc="-5" dirty="0"/>
              <a:t>storia </a:t>
            </a:r>
            <a:r>
              <a:rPr dirty="0"/>
              <a:t>della </a:t>
            </a:r>
            <a:r>
              <a:rPr spc="-5" dirty="0"/>
              <a:t>sua</a:t>
            </a:r>
            <a:r>
              <a:rPr spc="-95" dirty="0"/>
              <a:t> </a:t>
            </a:r>
            <a:r>
              <a:rPr spc="-5" dirty="0"/>
              <a:t>costruzione</a:t>
            </a:r>
          </a:p>
        </p:txBody>
      </p:sp>
      <p:sp>
        <p:nvSpPr>
          <p:cNvPr id="49" name="object 49"/>
          <p:cNvSpPr txBox="1">
            <a:spLocks noGrp="1"/>
          </p:cNvSpPr>
          <p:nvPr>
            <p:ph type="dt" sz="half" idx="6"/>
          </p:nvPr>
        </p:nvSpPr>
        <p:spPr>
          <a:xfrm>
            <a:off x="11192457" y="10269734"/>
            <a:ext cx="3759834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45"/>
              </a:lnSpc>
            </a:pPr>
            <a:r>
              <a:rPr spc="-5" dirty="0">
                <a:solidFill>
                  <a:srgbClr val="595D4E"/>
                </a:solidFill>
              </a:rPr>
              <a:t> </a:t>
            </a:r>
            <a:r>
              <a:rPr spc="-5" dirty="0"/>
              <a:t>Carla Bartolozzi, </a:t>
            </a:r>
            <a:r>
              <a:rPr dirty="0"/>
              <a:t>Francesco</a:t>
            </a:r>
            <a:r>
              <a:rPr spc="-70" dirty="0"/>
              <a:t> </a:t>
            </a:r>
            <a:r>
              <a:rPr spc="-5" dirty="0"/>
              <a:t>Novelli</a:t>
            </a:r>
          </a:p>
        </p:txBody>
      </p:sp>
      <p:sp>
        <p:nvSpPr>
          <p:cNvPr id="14" name="Titolo 13">
            <a:extLst>
              <a:ext uri="{FF2B5EF4-FFF2-40B4-BE49-F238E27FC236}">
                <a16:creationId xmlns:a16="http://schemas.microsoft.com/office/drawing/2014/main" id="{1110A49C-F1E9-5444-8288-E3E325794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299" y="84405"/>
            <a:ext cx="14791100" cy="369332"/>
          </a:xfrm>
        </p:spPr>
        <p:txBody>
          <a:bodyPr/>
          <a:lstStyle/>
          <a:p>
            <a:r>
              <a:rPr lang="it-IT" u="none" dirty="0" smtClean="0"/>
              <a:t>Scansioni laser – livello di approfondimento del dettaglio</a:t>
            </a:r>
            <a:endParaRPr lang="it-IT" u="none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19" t="3059" r="46600" b="-3059"/>
          <a:stretch/>
        </p:blipFill>
        <p:spPr>
          <a:xfrm>
            <a:off x="492200" y="764381"/>
            <a:ext cx="3870249" cy="7902156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3" r="26827"/>
          <a:stretch/>
        </p:blipFill>
        <p:spPr>
          <a:xfrm>
            <a:off x="5048250" y="1155700"/>
            <a:ext cx="9523041" cy="6913370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348CE6EF-C2C1-7544-8ED0-2D86C8383F7D}"/>
              </a:ext>
            </a:extLst>
          </p:cNvPr>
          <p:cNvSpPr txBox="1"/>
          <p:nvPr/>
        </p:nvSpPr>
        <p:spPr>
          <a:xfrm>
            <a:off x="353408" y="8866297"/>
            <a:ext cx="14772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solidFill>
                  <a:srgbClr val="595959"/>
                </a:solidFill>
                <a:latin typeface="Arial Narrow"/>
                <a:cs typeface="Arial Narrow"/>
              </a:rPr>
              <a:t>Scansione</a:t>
            </a:r>
            <a:r>
              <a:rPr lang="en-US" i="1" dirty="0" smtClean="0">
                <a:solidFill>
                  <a:srgbClr val="595959"/>
                </a:solidFill>
                <a:latin typeface="Arial Narrow"/>
                <a:cs typeface="Arial Narrow"/>
              </a:rPr>
              <a:t> laser, 2020. Laboratory </a:t>
            </a:r>
            <a:r>
              <a:rPr lang="en-US" i="1" dirty="0">
                <a:solidFill>
                  <a:srgbClr val="595959"/>
                </a:solidFill>
                <a:latin typeface="Arial Narrow"/>
                <a:cs typeface="Arial Narrow"/>
              </a:rPr>
              <a:t>of Geomatics for Cultural Heritage</a:t>
            </a:r>
            <a:r>
              <a:rPr lang="en-US" dirty="0">
                <a:solidFill>
                  <a:srgbClr val="595959"/>
                </a:solidFill>
                <a:latin typeface="Arial Narrow"/>
                <a:cs typeface="Arial Narrow"/>
              </a:rPr>
              <a:t>, </a:t>
            </a:r>
            <a:r>
              <a:rPr lang="en-US" dirty="0" err="1">
                <a:solidFill>
                  <a:srgbClr val="595959"/>
                </a:solidFill>
                <a:latin typeface="Arial Narrow"/>
                <a:cs typeface="Arial Narrow"/>
              </a:rPr>
              <a:t>Politecnico</a:t>
            </a:r>
            <a:r>
              <a:rPr lang="en-US" dirty="0">
                <a:solidFill>
                  <a:srgbClr val="595959"/>
                </a:solidFill>
                <a:latin typeface="Arial Narrow"/>
                <a:cs typeface="Arial Narrow"/>
              </a:rPr>
              <a:t> di Torino ,</a:t>
            </a:r>
            <a:r>
              <a:rPr lang="en-US" dirty="0" smtClean="0">
                <a:solidFill>
                  <a:srgbClr val="595959"/>
                </a:solidFill>
                <a:latin typeface="Arial Narrow"/>
                <a:cs typeface="Arial Narrow"/>
              </a:rPr>
              <a:t>DAD </a:t>
            </a:r>
            <a:r>
              <a:rPr lang="en-US" dirty="0">
                <a:solidFill>
                  <a:srgbClr val="595959"/>
                </a:solidFill>
                <a:latin typeface="Arial Narrow"/>
                <a:cs typeface="Arial Narrow"/>
              </a:rPr>
              <a:t>(</a:t>
            </a:r>
            <a:r>
              <a:rPr lang="en-US" dirty="0" err="1">
                <a:solidFill>
                  <a:srgbClr val="595959"/>
                </a:solidFill>
                <a:latin typeface="Arial Narrow"/>
                <a:cs typeface="Arial Narrow"/>
              </a:rPr>
              <a:t>Dipartimento</a:t>
            </a:r>
            <a:r>
              <a:rPr lang="en-US" dirty="0">
                <a:solidFill>
                  <a:srgbClr val="595959"/>
                </a:solidFill>
                <a:latin typeface="Arial Narrow"/>
                <a:cs typeface="Arial Narrow"/>
              </a:rPr>
              <a:t> </a:t>
            </a:r>
            <a:r>
              <a:rPr lang="en-US" dirty="0" err="1">
                <a:solidFill>
                  <a:srgbClr val="595959"/>
                </a:solidFill>
                <a:latin typeface="Arial Narrow"/>
                <a:cs typeface="Arial Narrow"/>
              </a:rPr>
              <a:t>Architettura</a:t>
            </a:r>
            <a:r>
              <a:rPr lang="en-US" dirty="0">
                <a:solidFill>
                  <a:srgbClr val="595959"/>
                </a:solidFill>
                <a:latin typeface="Arial Narrow"/>
                <a:cs typeface="Arial Narrow"/>
              </a:rPr>
              <a:t> e Design)        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319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79999" y="9605257"/>
            <a:ext cx="1486616" cy="9067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321001" y="9605264"/>
            <a:ext cx="2310002" cy="9067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715" algn="r">
              <a:lnSpc>
                <a:spcPts val="1645"/>
              </a:lnSpc>
            </a:pPr>
            <a:r>
              <a:rPr dirty="0"/>
              <a:t>Il </a:t>
            </a:r>
            <a:r>
              <a:rPr spc="-5" dirty="0"/>
              <a:t>campanile vittoniano </a:t>
            </a:r>
            <a:r>
              <a:rPr dirty="0"/>
              <a:t>dell’antica </a:t>
            </a:r>
            <a:r>
              <a:rPr spc="-5" dirty="0"/>
              <a:t>casa comunale </a:t>
            </a:r>
            <a:r>
              <a:rPr dirty="0"/>
              <a:t>a Montanaro</a:t>
            </a:r>
            <a:r>
              <a:rPr spc="-75" dirty="0"/>
              <a:t> </a:t>
            </a:r>
            <a:r>
              <a:rPr spc="-10" dirty="0"/>
              <a:t>(TO)</a:t>
            </a:r>
          </a:p>
          <a:p>
            <a:pPr marR="5080" algn="r">
              <a:lnSpc>
                <a:spcPct val="100000"/>
              </a:lnSpc>
            </a:pPr>
            <a:r>
              <a:rPr dirty="0"/>
              <a:t>Studi per una </a:t>
            </a:r>
            <a:r>
              <a:rPr spc="-5" dirty="0"/>
              <a:t>storia </a:t>
            </a:r>
            <a:r>
              <a:rPr dirty="0"/>
              <a:t>della </a:t>
            </a:r>
            <a:r>
              <a:rPr spc="-5" dirty="0"/>
              <a:t>sua</a:t>
            </a:r>
            <a:r>
              <a:rPr spc="-95" dirty="0"/>
              <a:t> </a:t>
            </a:r>
            <a:r>
              <a:rPr spc="-5" dirty="0"/>
              <a:t>costruzione</a:t>
            </a:r>
          </a:p>
        </p:txBody>
      </p:sp>
      <p:sp>
        <p:nvSpPr>
          <p:cNvPr id="49" name="object 49"/>
          <p:cNvSpPr txBox="1">
            <a:spLocks noGrp="1"/>
          </p:cNvSpPr>
          <p:nvPr>
            <p:ph type="dt" sz="half" idx="6"/>
          </p:nvPr>
        </p:nvSpPr>
        <p:spPr>
          <a:xfrm>
            <a:off x="11192457" y="10269734"/>
            <a:ext cx="3759834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45"/>
              </a:lnSpc>
            </a:pPr>
            <a:r>
              <a:rPr spc="-5" dirty="0">
                <a:solidFill>
                  <a:srgbClr val="595D4E"/>
                </a:solidFill>
              </a:rPr>
              <a:t> </a:t>
            </a:r>
            <a:r>
              <a:rPr spc="-5" dirty="0"/>
              <a:t>Carla Bartolozzi, </a:t>
            </a:r>
            <a:r>
              <a:rPr dirty="0"/>
              <a:t>Francesco</a:t>
            </a:r>
            <a:r>
              <a:rPr spc="-70" dirty="0"/>
              <a:t> </a:t>
            </a:r>
            <a:r>
              <a:rPr spc="-5" dirty="0"/>
              <a:t>Novelli</a:t>
            </a:r>
          </a:p>
        </p:txBody>
      </p:sp>
      <p:sp>
        <p:nvSpPr>
          <p:cNvPr id="14" name="Titolo 13">
            <a:extLst>
              <a:ext uri="{FF2B5EF4-FFF2-40B4-BE49-F238E27FC236}">
                <a16:creationId xmlns:a16="http://schemas.microsoft.com/office/drawing/2014/main" id="{1110A49C-F1E9-5444-8288-E3E325794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299" y="84405"/>
            <a:ext cx="14791100" cy="369332"/>
          </a:xfrm>
        </p:spPr>
        <p:txBody>
          <a:bodyPr/>
          <a:lstStyle/>
          <a:p>
            <a:r>
              <a:rPr lang="it-IT" u="none" dirty="0" smtClean="0"/>
              <a:t>Alcune foto interne di particolari</a:t>
            </a:r>
            <a:endParaRPr lang="it-IT" u="none" dirty="0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906635" y="973096"/>
            <a:ext cx="4331476" cy="3248607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39"/>
          <a:stretch/>
        </p:blipFill>
        <p:spPr>
          <a:xfrm rot="5400000">
            <a:off x="354308" y="5661845"/>
            <a:ext cx="3626264" cy="3687181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90680" y="1229430"/>
            <a:ext cx="4916241" cy="3687181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918079" y="5497033"/>
            <a:ext cx="4318397" cy="3238798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11434" y="1704617"/>
            <a:ext cx="8717733" cy="65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692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0803" y="9535133"/>
            <a:ext cx="1486616" cy="9067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321001" y="9605264"/>
            <a:ext cx="2310002" cy="9067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870452" y="638022"/>
            <a:ext cx="2654038" cy="83292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490000" y="6628255"/>
            <a:ext cx="4998085" cy="0"/>
          </a:xfrm>
          <a:custGeom>
            <a:avLst/>
            <a:gdLst/>
            <a:ahLst/>
            <a:cxnLst/>
            <a:rect l="l" t="t" r="r" b="b"/>
            <a:pathLst>
              <a:path w="4998084">
                <a:moveTo>
                  <a:pt x="0" y="0"/>
                </a:moveTo>
                <a:lnTo>
                  <a:pt x="4997996" y="0"/>
                </a:lnTo>
              </a:path>
            </a:pathLst>
          </a:custGeom>
          <a:ln w="9525">
            <a:solidFill>
              <a:srgbClr val="61615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942739" y="8598062"/>
            <a:ext cx="121920" cy="110489"/>
          </a:xfrm>
          <a:custGeom>
            <a:avLst/>
            <a:gdLst/>
            <a:ahLst/>
            <a:cxnLst/>
            <a:rect l="l" t="t" r="r" b="b"/>
            <a:pathLst>
              <a:path w="121919" h="110490">
                <a:moveTo>
                  <a:pt x="0" y="110324"/>
                </a:moveTo>
                <a:lnTo>
                  <a:pt x="0" y="0"/>
                </a:lnTo>
                <a:lnTo>
                  <a:pt x="121386" y="0"/>
                </a:lnTo>
              </a:path>
            </a:pathLst>
          </a:custGeom>
          <a:ln w="12700">
            <a:solidFill>
              <a:srgbClr val="595D4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895453" y="8657522"/>
            <a:ext cx="94615" cy="51435"/>
          </a:xfrm>
          <a:custGeom>
            <a:avLst/>
            <a:gdLst/>
            <a:ahLst/>
            <a:cxnLst/>
            <a:rect l="l" t="t" r="r" b="b"/>
            <a:pathLst>
              <a:path w="94614" h="51434">
                <a:moveTo>
                  <a:pt x="94576" y="0"/>
                </a:moveTo>
                <a:lnTo>
                  <a:pt x="47282" y="50863"/>
                </a:lnTo>
                <a:lnTo>
                  <a:pt x="0" y="0"/>
                </a:lnTo>
              </a:path>
            </a:pathLst>
          </a:custGeom>
          <a:ln w="12700">
            <a:solidFill>
              <a:srgbClr val="595D4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942741" y="6884102"/>
            <a:ext cx="121920" cy="110489"/>
          </a:xfrm>
          <a:custGeom>
            <a:avLst/>
            <a:gdLst/>
            <a:ahLst/>
            <a:cxnLst/>
            <a:rect l="l" t="t" r="r" b="b"/>
            <a:pathLst>
              <a:path w="121919" h="110490">
                <a:moveTo>
                  <a:pt x="0" y="110324"/>
                </a:moveTo>
                <a:lnTo>
                  <a:pt x="0" y="0"/>
                </a:lnTo>
                <a:lnTo>
                  <a:pt x="121386" y="0"/>
                </a:lnTo>
              </a:path>
            </a:pathLst>
          </a:custGeom>
          <a:ln w="12700">
            <a:solidFill>
              <a:srgbClr val="595D4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895453" y="6943562"/>
            <a:ext cx="94615" cy="51435"/>
          </a:xfrm>
          <a:custGeom>
            <a:avLst/>
            <a:gdLst/>
            <a:ahLst/>
            <a:cxnLst/>
            <a:rect l="l" t="t" r="r" b="b"/>
            <a:pathLst>
              <a:path w="94614" h="51434">
                <a:moveTo>
                  <a:pt x="94576" y="0"/>
                </a:moveTo>
                <a:lnTo>
                  <a:pt x="47282" y="50863"/>
                </a:lnTo>
                <a:lnTo>
                  <a:pt x="0" y="0"/>
                </a:lnTo>
              </a:path>
            </a:pathLst>
          </a:custGeom>
          <a:ln w="12700">
            <a:solidFill>
              <a:srgbClr val="595D4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942741" y="4535152"/>
            <a:ext cx="121920" cy="110489"/>
          </a:xfrm>
          <a:custGeom>
            <a:avLst/>
            <a:gdLst/>
            <a:ahLst/>
            <a:cxnLst/>
            <a:rect l="l" t="t" r="r" b="b"/>
            <a:pathLst>
              <a:path w="121919" h="110489">
                <a:moveTo>
                  <a:pt x="0" y="110324"/>
                </a:moveTo>
                <a:lnTo>
                  <a:pt x="0" y="0"/>
                </a:lnTo>
                <a:lnTo>
                  <a:pt x="121386" y="0"/>
                </a:lnTo>
              </a:path>
            </a:pathLst>
          </a:custGeom>
          <a:ln w="12700">
            <a:solidFill>
              <a:srgbClr val="595D4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895453" y="4594612"/>
            <a:ext cx="94615" cy="51435"/>
          </a:xfrm>
          <a:custGeom>
            <a:avLst/>
            <a:gdLst/>
            <a:ahLst/>
            <a:cxnLst/>
            <a:rect l="l" t="t" r="r" b="b"/>
            <a:pathLst>
              <a:path w="94614" h="51435">
                <a:moveTo>
                  <a:pt x="94576" y="0"/>
                </a:moveTo>
                <a:lnTo>
                  <a:pt x="47282" y="50863"/>
                </a:lnTo>
                <a:lnTo>
                  <a:pt x="0" y="0"/>
                </a:lnTo>
              </a:path>
            </a:pathLst>
          </a:custGeom>
          <a:ln w="12700">
            <a:solidFill>
              <a:srgbClr val="595D4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942741" y="3310810"/>
            <a:ext cx="121920" cy="110489"/>
          </a:xfrm>
          <a:custGeom>
            <a:avLst/>
            <a:gdLst/>
            <a:ahLst/>
            <a:cxnLst/>
            <a:rect l="l" t="t" r="r" b="b"/>
            <a:pathLst>
              <a:path w="121919" h="110489">
                <a:moveTo>
                  <a:pt x="0" y="110324"/>
                </a:moveTo>
                <a:lnTo>
                  <a:pt x="0" y="0"/>
                </a:lnTo>
                <a:lnTo>
                  <a:pt x="121386" y="0"/>
                </a:lnTo>
              </a:path>
            </a:pathLst>
          </a:custGeom>
          <a:ln w="12700">
            <a:solidFill>
              <a:srgbClr val="595D4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895453" y="3370271"/>
            <a:ext cx="94615" cy="51435"/>
          </a:xfrm>
          <a:custGeom>
            <a:avLst/>
            <a:gdLst/>
            <a:ahLst/>
            <a:cxnLst/>
            <a:rect l="l" t="t" r="r" b="b"/>
            <a:pathLst>
              <a:path w="94614" h="51435">
                <a:moveTo>
                  <a:pt x="94576" y="0"/>
                </a:moveTo>
                <a:lnTo>
                  <a:pt x="47282" y="50863"/>
                </a:lnTo>
                <a:lnTo>
                  <a:pt x="0" y="0"/>
                </a:lnTo>
              </a:path>
            </a:pathLst>
          </a:custGeom>
          <a:ln w="12700">
            <a:solidFill>
              <a:srgbClr val="595D4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6027933" y="6684551"/>
            <a:ext cx="10502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dirty="0">
                <a:solidFill>
                  <a:srgbClr val="595D4E"/>
                </a:solidFill>
                <a:latin typeface="Arial"/>
                <a:cs typeface="Arial"/>
              </a:rPr>
              <a:t>Primo</a:t>
            </a:r>
            <a:r>
              <a:rPr sz="1200" b="1" i="1" spc="-75" dirty="0">
                <a:solidFill>
                  <a:srgbClr val="595D4E"/>
                </a:solidFill>
                <a:latin typeface="Arial"/>
                <a:cs typeface="Arial"/>
              </a:rPr>
              <a:t> </a:t>
            </a:r>
            <a:r>
              <a:rPr sz="1200" b="1" i="1" spc="-5" dirty="0">
                <a:solidFill>
                  <a:srgbClr val="595D4E"/>
                </a:solidFill>
                <a:latin typeface="Arial"/>
                <a:cs typeface="Arial"/>
              </a:rPr>
              <a:t>Calcolo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200" spc="-10" dirty="0">
                <a:solidFill>
                  <a:srgbClr val="595D4E"/>
                </a:solidFill>
                <a:latin typeface="Arial"/>
                <a:cs typeface="Arial"/>
              </a:rPr>
              <a:t>Vittone,</a:t>
            </a:r>
            <a:r>
              <a:rPr sz="1200" spc="-25" dirty="0">
                <a:solidFill>
                  <a:srgbClr val="595D4E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595D4E"/>
                </a:solidFill>
                <a:latin typeface="Arial"/>
                <a:cs typeface="Arial"/>
              </a:rPr>
              <a:t>1770</a:t>
            </a:r>
            <a:endParaRPr sz="12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631349" y="6838653"/>
            <a:ext cx="1949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595D4E"/>
                </a:solidFill>
                <a:latin typeface="Arial"/>
                <a:cs typeface="Arial"/>
              </a:rPr>
              <a:t>L2</a:t>
            </a:r>
            <a:endParaRPr sz="12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631349" y="4482178"/>
            <a:ext cx="1949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595D4E"/>
                </a:solidFill>
                <a:latin typeface="Arial"/>
                <a:cs typeface="Arial"/>
              </a:rPr>
              <a:t>L3</a:t>
            </a:r>
            <a:endParaRPr sz="12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631349" y="3265360"/>
            <a:ext cx="1949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595D4E"/>
                </a:solidFill>
                <a:latin typeface="Arial"/>
                <a:cs typeface="Arial"/>
              </a:rPr>
              <a:t>L4</a:t>
            </a:r>
            <a:endParaRPr sz="12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027933" y="6171617"/>
            <a:ext cx="12617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dirty="0">
                <a:solidFill>
                  <a:srgbClr val="595D4E"/>
                </a:solidFill>
                <a:latin typeface="Arial"/>
                <a:cs typeface="Arial"/>
              </a:rPr>
              <a:t>Secondo</a:t>
            </a:r>
            <a:r>
              <a:rPr sz="1200" b="1" i="1" spc="-75" dirty="0">
                <a:solidFill>
                  <a:srgbClr val="595D4E"/>
                </a:solidFill>
                <a:latin typeface="Arial"/>
                <a:cs typeface="Arial"/>
              </a:rPr>
              <a:t> </a:t>
            </a:r>
            <a:r>
              <a:rPr sz="1200" b="1" i="1" spc="-5" dirty="0">
                <a:solidFill>
                  <a:srgbClr val="595D4E"/>
                </a:solidFill>
                <a:latin typeface="Arial"/>
                <a:cs typeface="Arial"/>
              </a:rPr>
              <a:t>Calcolo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595D4E"/>
                </a:solidFill>
                <a:latin typeface="Arial"/>
                <a:cs typeface="Arial"/>
              </a:rPr>
              <a:t>Quarini,</a:t>
            </a:r>
            <a:r>
              <a:rPr sz="1200" spc="-15" dirty="0">
                <a:solidFill>
                  <a:srgbClr val="595D4E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595D4E"/>
                </a:solidFill>
                <a:latin typeface="Arial"/>
                <a:cs typeface="Arial"/>
              </a:rPr>
              <a:t>1771</a:t>
            </a:r>
            <a:endParaRPr sz="12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848981" y="8868066"/>
            <a:ext cx="33826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800" b="1" spc="-5" dirty="0">
                <a:solidFill>
                  <a:srgbClr val="B0924E"/>
                </a:solidFill>
                <a:latin typeface="Arial"/>
                <a:cs typeface="Arial"/>
              </a:rPr>
              <a:t>Vittone B. A.</a:t>
            </a:r>
            <a:r>
              <a:rPr sz="800" spc="-5" dirty="0">
                <a:solidFill>
                  <a:srgbClr val="595D4E"/>
                </a:solidFill>
                <a:latin typeface="Arial"/>
                <a:cs typeface="Arial"/>
              </a:rPr>
              <a:t>, </a:t>
            </a:r>
            <a:r>
              <a:rPr sz="800" i="1" dirty="0">
                <a:solidFill>
                  <a:srgbClr val="595D4E"/>
                </a:solidFill>
                <a:latin typeface="Arial"/>
                <a:cs typeface="Arial"/>
              </a:rPr>
              <a:t>Pianta </a:t>
            </a:r>
            <a:r>
              <a:rPr sz="800" i="1" spc="-5" dirty="0">
                <a:solidFill>
                  <a:srgbClr val="595D4E"/>
                </a:solidFill>
                <a:latin typeface="Arial"/>
                <a:cs typeface="Arial"/>
              </a:rPr>
              <a:t>della Casa </a:t>
            </a:r>
            <a:r>
              <a:rPr sz="800" i="1" dirty="0">
                <a:solidFill>
                  <a:srgbClr val="595D4E"/>
                </a:solidFill>
                <a:latin typeface="Arial"/>
                <a:cs typeface="Arial"/>
              </a:rPr>
              <a:t>e </a:t>
            </a:r>
            <a:r>
              <a:rPr sz="800" i="1" spc="-5" dirty="0">
                <a:solidFill>
                  <a:srgbClr val="595D4E"/>
                </a:solidFill>
                <a:latin typeface="Arial"/>
                <a:cs typeface="Arial"/>
              </a:rPr>
              <a:t>Campanile della Com.tà di </a:t>
            </a:r>
            <a:r>
              <a:rPr sz="800" i="1" dirty="0">
                <a:solidFill>
                  <a:srgbClr val="595D4E"/>
                </a:solidFill>
                <a:latin typeface="Arial"/>
                <a:cs typeface="Arial"/>
              </a:rPr>
              <a:t>Montanaro</a:t>
            </a:r>
            <a:r>
              <a:rPr sz="800" dirty="0">
                <a:solidFill>
                  <a:srgbClr val="595D4E"/>
                </a:solidFill>
                <a:latin typeface="Arial"/>
                <a:cs typeface="Arial"/>
              </a:rPr>
              <a:t>,  </a:t>
            </a:r>
            <a:r>
              <a:rPr sz="800" spc="-5" dirty="0">
                <a:solidFill>
                  <a:srgbClr val="595D4E"/>
                </a:solidFill>
                <a:latin typeface="Arial"/>
                <a:cs typeface="Arial"/>
              </a:rPr>
              <a:t>disegno </a:t>
            </a:r>
            <a:r>
              <a:rPr sz="800" dirty="0">
                <a:solidFill>
                  <a:srgbClr val="595D4E"/>
                </a:solidFill>
                <a:latin typeface="Arial"/>
                <a:cs typeface="Arial"/>
              </a:rPr>
              <a:t>controfirmato </a:t>
            </a:r>
            <a:r>
              <a:rPr sz="800" spc="-5" dirty="0">
                <a:solidFill>
                  <a:srgbClr val="595D4E"/>
                </a:solidFill>
                <a:latin typeface="Arial"/>
                <a:cs typeface="Arial"/>
              </a:rPr>
              <a:t>dalla </a:t>
            </a:r>
            <a:r>
              <a:rPr sz="800" dirty="0">
                <a:solidFill>
                  <a:srgbClr val="595D4E"/>
                </a:solidFill>
                <a:latin typeface="Arial"/>
                <a:cs typeface="Arial"/>
              </a:rPr>
              <a:t>committenza e </a:t>
            </a:r>
            <a:r>
              <a:rPr sz="800" spc="-5" dirty="0">
                <a:solidFill>
                  <a:srgbClr val="595D4E"/>
                </a:solidFill>
                <a:latin typeface="Arial"/>
                <a:cs typeface="Arial"/>
              </a:rPr>
              <a:t>dall’impresario il 27 agosto  1769, </a:t>
            </a:r>
            <a:r>
              <a:rPr sz="800" dirty="0">
                <a:solidFill>
                  <a:srgbClr val="595D4E"/>
                </a:solidFill>
                <a:latin typeface="Arial"/>
                <a:cs typeface="Arial"/>
              </a:rPr>
              <a:t>Archivio Storico </a:t>
            </a:r>
            <a:r>
              <a:rPr sz="800" spc="-5" dirty="0">
                <a:solidFill>
                  <a:srgbClr val="595D4E"/>
                </a:solidFill>
                <a:latin typeface="Arial"/>
                <a:cs typeface="Arial"/>
              </a:rPr>
              <a:t>del Comune di </a:t>
            </a:r>
            <a:r>
              <a:rPr sz="800" dirty="0">
                <a:solidFill>
                  <a:srgbClr val="595D4E"/>
                </a:solidFill>
                <a:latin typeface="Arial"/>
                <a:cs typeface="Arial"/>
              </a:rPr>
              <a:t>Montanaro,</a:t>
            </a:r>
            <a:r>
              <a:rPr sz="800" spc="-55" dirty="0">
                <a:solidFill>
                  <a:srgbClr val="595D4E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595D4E"/>
                </a:solidFill>
                <a:latin typeface="Arial"/>
                <a:cs typeface="Arial"/>
              </a:rPr>
              <a:t>882.</a:t>
            </a:r>
            <a:endParaRPr sz="8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0848981" y="3192692"/>
            <a:ext cx="161417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800" b="1" spc="-5" dirty="0">
                <a:solidFill>
                  <a:srgbClr val="B0924E"/>
                </a:solidFill>
                <a:latin typeface="Arial"/>
                <a:cs typeface="Arial"/>
              </a:rPr>
              <a:t>Vittone B. A.</a:t>
            </a:r>
            <a:r>
              <a:rPr sz="800" spc="-5" dirty="0">
                <a:solidFill>
                  <a:srgbClr val="595D4E"/>
                </a:solidFill>
                <a:latin typeface="Arial"/>
                <a:cs typeface="Arial"/>
              </a:rPr>
              <a:t>, </a:t>
            </a:r>
            <a:r>
              <a:rPr sz="800" b="1" dirty="0">
                <a:solidFill>
                  <a:srgbClr val="B0924E"/>
                </a:solidFill>
                <a:latin typeface="Arial"/>
                <a:cs typeface="Arial"/>
              </a:rPr>
              <a:t>Quarini </a:t>
            </a:r>
            <a:r>
              <a:rPr sz="800" b="1" spc="-5" dirty="0">
                <a:solidFill>
                  <a:srgbClr val="B0924E"/>
                </a:solidFill>
                <a:latin typeface="Arial"/>
                <a:cs typeface="Arial"/>
              </a:rPr>
              <a:t>M.L.</a:t>
            </a:r>
            <a:r>
              <a:rPr sz="800" spc="-5" dirty="0">
                <a:solidFill>
                  <a:srgbClr val="595D4E"/>
                </a:solidFill>
                <a:latin typeface="Arial"/>
                <a:cs typeface="Arial"/>
              </a:rPr>
              <a:t>,  </a:t>
            </a:r>
            <a:r>
              <a:rPr sz="800" i="1" dirty="0">
                <a:solidFill>
                  <a:srgbClr val="595D4E"/>
                </a:solidFill>
                <a:latin typeface="Arial"/>
                <a:cs typeface="Arial"/>
              </a:rPr>
              <a:t>Pianta </a:t>
            </a:r>
            <a:r>
              <a:rPr sz="800" i="1" spc="-5" dirty="0">
                <a:solidFill>
                  <a:srgbClr val="595D4E"/>
                </a:solidFill>
                <a:latin typeface="Arial"/>
                <a:cs typeface="Arial"/>
              </a:rPr>
              <a:t>del piano dell’orologio  del Campanile di </a:t>
            </a:r>
            <a:r>
              <a:rPr sz="800" i="1" dirty="0">
                <a:solidFill>
                  <a:srgbClr val="595D4E"/>
                </a:solidFill>
                <a:latin typeface="Arial"/>
                <a:cs typeface="Arial"/>
              </a:rPr>
              <a:t>Montanaro</a:t>
            </a:r>
            <a:r>
              <a:rPr sz="800" dirty="0">
                <a:solidFill>
                  <a:srgbClr val="595D4E"/>
                </a:solidFill>
                <a:latin typeface="Arial"/>
                <a:cs typeface="Arial"/>
              </a:rPr>
              <a:t>,  Montanaro </a:t>
            </a:r>
            <a:r>
              <a:rPr sz="800" spc="-5" dirty="0">
                <a:solidFill>
                  <a:srgbClr val="595D4E"/>
                </a:solidFill>
                <a:latin typeface="Arial"/>
                <a:cs typeface="Arial"/>
              </a:rPr>
              <a:t>27 agosto 1771,  </a:t>
            </a:r>
            <a:r>
              <a:rPr sz="800" dirty="0">
                <a:solidFill>
                  <a:srgbClr val="595D4E"/>
                </a:solidFill>
                <a:latin typeface="Arial"/>
                <a:cs typeface="Arial"/>
              </a:rPr>
              <a:t>Archivio Storico </a:t>
            </a:r>
            <a:r>
              <a:rPr sz="800" spc="-5" dirty="0">
                <a:solidFill>
                  <a:srgbClr val="595D4E"/>
                </a:solidFill>
                <a:latin typeface="Arial"/>
                <a:cs typeface="Arial"/>
              </a:rPr>
              <a:t>del Comune di  </a:t>
            </a:r>
            <a:r>
              <a:rPr sz="800" dirty="0">
                <a:solidFill>
                  <a:srgbClr val="595D4E"/>
                </a:solidFill>
                <a:latin typeface="Arial"/>
                <a:cs typeface="Arial"/>
              </a:rPr>
              <a:t>Montanaro,</a:t>
            </a:r>
            <a:r>
              <a:rPr sz="800" spc="-5" dirty="0">
                <a:solidFill>
                  <a:srgbClr val="595D4E"/>
                </a:solidFill>
                <a:latin typeface="Arial"/>
                <a:cs typeface="Arial"/>
              </a:rPr>
              <a:t> 882.</a:t>
            </a:r>
            <a:endParaRPr sz="8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2617300" y="3192692"/>
            <a:ext cx="161417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800" b="1" spc="-5" dirty="0">
                <a:solidFill>
                  <a:srgbClr val="B0924E"/>
                </a:solidFill>
                <a:latin typeface="Arial"/>
                <a:cs typeface="Arial"/>
              </a:rPr>
              <a:t>Vittone B. A.</a:t>
            </a:r>
            <a:r>
              <a:rPr sz="800" spc="-5" dirty="0">
                <a:solidFill>
                  <a:srgbClr val="595D4E"/>
                </a:solidFill>
                <a:latin typeface="Arial"/>
                <a:cs typeface="Arial"/>
              </a:rPr>
              <a:t>, </a:t>
            </a:r>
            <a:r>
              <a:rPr sz="800" b="1" dirty="0">
                <a:solidFill>
                  <a:srgbClr val="B0924E"/>
                </a:solidFill>
                <a:latin typeface="Arial"/>
                <a:cs typeface="Arial"/>
              </a:rPr>
              <a:t>Quarini </a:t>
            </a:r>
            <a:r>
              <a:rPr sz="800" b="1" spc="-5" dirty="0">
                <a:solidFill>
                  <a:srgbClr val="B0924E"/>
                </a:solidFill>
                <a:latin typeface="Arial"/>
                <a:cs typeface="Arial"/>
              </a:rPr>
              <a:t>M.L.</a:t>
            </a:r>
            <a:r>
              <a:rPr sz="800" spc="-5" dirty="0">
                <a:solidFill>
                  <a:srgbClr val="595D4E"/>
                </a:solidFill>
                <a:latin typeface="Arial"/>
                <a:cs typeface="Arial"/>
              </a:rPr>
              <a:t>,</a:t>
            </a:r>
            <a:r>
              <a:rPr sz="800" spc="-65" dirty="0">
                <a:solidFill>
                  <a:srgbClr val="595D4E"/>
                </a:solidFill>
                <a:latin typeface="Arial"/>
                <a:cs typeface="Arial"/>
              </a:rPr>
              <a:t> </a:t>
            </a:r>
            <a:r>
              <a:rPr sz="800" i="1" dirty="0">
                <a:solidFill>
                  <a:srgbClr val="595D4E"/>
                </a:solidFill>
                <a:latin typeface="Arial"/>
                <a:cs typeface="Arial"/>
              </a:rPr>
              <a:t>Pianta  </a:t>
            </a:r>
            <a:r>
              <a:rPr sz="800" i="1" spc="-5" dirty="0">
                <a:solidFill>
                  <a:srgbClr val="595D4E"/>
                </a:solidFill>
                <a:latin typeface="Arial"/>
                <a:cs typeface="Arial"/>
              </a:rPr>
              <a:t>del </a:t>
            </a:r>
            <a:r>
              <a:rPr sz="800" i="1" dirty="0">
                <a:solidFill>
                  <a:srgbClr val="595D4E"/>
                </a:solidFill>
                <a:latin typeface="Arial"/>
                <a:cs typeface="Arial"/>
              </a:rPr>
              <a:t>fregio </a:t>
            </a:r>
            <a:r>
              <a:rPr sz="800" i="1" spc="-5" dirty="0">
                <a:solidFill>
                  <a:srgbClr val="595D4E"/>
                </a:solidFill>
                <a:latin typeface="Arial"/>
                <a:cs typeface="Arial"/>
              </a:rPr>
              <a:t>dell’ordine</a:t>
            </a:r>
            <a:r>
              <a:rPr sz="800" spc="-5" dirty="0">
                <a:solidFill>
                  <a:srgbClr val="595D4E"/>
                </a:solidFill>
                <a:latin typeface="Arial"/>
                <a:cs typeface="Arial"/>
              </a:rPr>
              <a:t>, </a:t>
            </a:r>
            <a:r>
              <a:rPr sz="800" dirty="0">
                <a:solidFill>
                  <a:srgbClr val="595D4E"/>
                </a:solidFill>
                <a:latin typeface="Arial"/>
                <a:cs typeface="Arial"/>
              </a:rPr>
              <a:t>Montanaro</a:t>
            </a:r>
            <a:r>
              <a:rPr sz="800" spc="-110" dirty="0">
                <a:solidFill>
                  <a:srgbClr val="595D4E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595D4E"/>
                </a:solidFill>
                <a:latin typeface="Arial"/>
                <a:cs typeface="Arial"/>
              </a:rPr>
              <a:t>27  agosto 1771, </a:t>
            </a:r>
            <a:r>
              <a:rPr sz="800" dirty="0">
                <a:solidFill>
                  <a:srgbClr val="595D4E"/>
                </a:solidFill>
                <a:latin typeface="Arial"/>
                <a:cs typeface="Arial"/>
              </a:rPr>
              <a:t>Archivio Storico </a:t>
            </a:r>
            <a:r>
              <a:rPr sz="800" spc="-5" dirty="0">
                <a:solidFill>
                  <a:srgbClr val="595D4E"/>
                </a:solidFill>
                <a:latin typeface="Arial"/>
                <a:cs typeface="Arial"/>
              </a:rPr>
              <a:t>del  Comune di </a:t>
            </a:r>
            <a:r>
              <a:rPr sz="800" dirty="0">
                <a:solidFill>
                  <a:srgbClr val="595D4E"/>
                </a:solidFill>
                <a:latin typeface="Arial"/>
                <a:cs typeface="Arial"/>
              </a:rPr>
              <a:t>Montanaro,</a:t>
            </a:r>
            <a:r>
              <a:rPr sz="800" spc="-20" dirty="0">
                <a:solidFill>
                  <a:srgbClr val="595D4E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595D4E"/>
                </a:solidFill>
                <a:latin typeface="Arial"/>
                <a:cs typeface="Arial"/>
              </a:rPr>
              <a:t>882.</a:t>
            </a:r>
            <a:endParaRPr sz="80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5820550" y="6838716"/>
            <a:ext cx="109220" cy="94615"/>
          </a:xfrm>
          <a:custGeom>
            <a:avLst/>
            <a:gdLst/>
            <a:ahLst/>
            <a:cxnLst/>
            <a:rect l="l" t="t" r="r" b="b"/>
            <a:pathLst>
              <a:path w="109220" h="94615">
                <a:moveTo>
                  <a:pt x="108813" y="0"/>
                </a:moveTo>
                <a:lnTo>
                  <a:pt x="0" y="0"/>
                </a:lnTo>
                <a:lnTo>
                  <a:pt x="54406" y="94234"/>
                </a:lnTo>
                <a:lnTo>
                  <a:pt x="108813" y="0"/>
                </a:lnTo>
                <a:close/>
              </a:path>
            </a:pathLst>
          </a:custGeom>
          <a:solidFill>
            <a:srgbClr val="6161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820552" y="6325562"/>
            <a:ext cx="109220" cy="94615"/>
          </a:xfrm>
          <a:custGeom>
            <a:avLst/>
            <a:gdLst/>
            <a:ahLst/>
            <a:cxnLst/>
            <a:rect l="l" t="t" r="r" b="b"/>
            <a:pathLst>
              <a:path w="109220" h="94614">
                <a:moveTo>
                  <a:pt x="54406" y="0"/>
                </a:moveTo>
                <a:lnTo>
                  <a:pt x="0" y="94234"/>
                </a:lnTo>
                <a:lnTo>
                  <a:pt x="108813" y="94234"/>
                </a:lnTo>
                <a:lnTo>
                  <a:pt x="54406" y="0"/>
                </a:lnTo>
                <a:close/>
              </a:path>
            </a:pathLst>
          </a:custGeom>
          <a:solidFill>
            <a:srgbClr val="6161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541068" y="8598062"/>
            <a:ext cx="131445" cy="110489"/>
          </a:xfrm>
          <a:custGeom>
            <a:avLst/>
            <a:gdLst/>
            <a:ahLst/>
            <a:cxnLst/>
            <a:rect l="l" t="t" r="r" b="b"/>
            <a:pathLst>
              <a:path w="131445" h="110490">
                <a:moveTo>
                  <a:pt x="0" y="0"/>
                </a:moveTo>
                <a:lnTo>
                  <a:pt x="130987" y="0"/>
                </a:lnTo>
                <a:lnTo>
                  <a:pt x="130987" y="110324"/>
                </a:lnTo>
              </a:path>
            </a:pathLst>
          </a:custGeom>
          <a:ln w="12700">
            <a:solidFill>
              <a:srgbClr val="595D4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624772" y="8657522"/>
            <a:ext cx="94615" cy="51435"/>
          </a:xfrm>
          <a:custGeom>
            <a:avLst/>
            <a:gdLst/>
            <a:ahLst/>
            <a:cxnLst/>
            <a:rect l="l" t="t" r="r" b="b"/>
            <a:pathLst>
              <a:path w="94614" h="51434">
                <a:moveTo>
                  <a:pt x="94576" y="0"/>
                </a:moveTo>
                <a:lnTo>
                  <a:pt x="47282" y="50863"/>
                </a:lnTo>
                <a:lnTo>
                  <a:pt x="0" y="0"/>
                </a:lnTo>
              </a:path>
            </a:pathLst>
          </a:custGeom>
          <a:ln w="12700">
            <a:solidFill>
              <a:srgbClr val="595D4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548499" y="6884102"/>
            <a:ext cx="123825" cy="110489"/>
          </a:xfrm>
          <a:custGeom>
            <a:avLst/>
            <a:gdLst/>
            <a:ahLst/>
            <a:cxnLst/>
            <a:rect l="l" t="t" r="r" b="b"/>
            <a:pathLst>
              <a:path w="123825" h="110490">
                <a:moveTo>
                  <a:pt x="0" y="0"/>
                </a:moveTo>
                <a:lnTo>
                  <a:pt x="123558" y="0"/>
                </a:lnTo>
                <a:lnTo>
                  <a:pt x="123558" y="110324"/>
                </a:lnTo>
              </a:path>
            </a:pathLst>
          </a:custGeom>
          <a:ln w="12700">
            <a:solidFill>
              <a:srgbClr val="595D4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624772" y="6943562"/>
            <a:ext cx="94615" cy="51435"/>
          </a:xfrm>
          <a:custGeom>
            <a:avLst/>
            <a:gdLst/>
            <a:ahLst/>
            <a:cxnLst/>
            <a:rect l="l" t="t" r="r" b="b"/>
            <a:pathLst>
              <a:path w="94614" h="51434">
                <a:moveTo>
                  <a:pt x="94576" y="0"/>
                </a:moveTo>
                <a:lnTo>
                  <a:pt x="47282" y="50863"/>
                </a:lnTo>
                <a:lnTo>
                  <a:pt x="0" y="0"/>
                </a:lnTo>
              </a:path>
            </a:pathLst>
          </a:custGeom>
          <a:ln w="12700">
            <a:solidFill>
              <a:srgbClr val="595D4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548499" y="4535152"/>
            <a:ext cx="123825" cy="110489"/>
          </a:xfrm>
          <a:custGeom>
            <a:avLst/>
            <a:gdLst/>
            <a:ahLst/>
            <a:cxnLst/>
            <a:rect l="l" t="t" r="r" b="b"/>
            <a:pathLst>
              <a:path w="123825" h="110489">
                <a:moveTo>
                  <a:pt x="0" y="0"/>
                </a:moveTo>
                <a:lnTo>
                  <a:pt x="123558" y="0"/>
                </a:lnTo>
                <a:lnTo>
                  <a:pt x="123558" y="110324"/>
                </a:lnTo>
              </a:path>
            </a:pathLst>
          </a:custGeom>
          <a:ln w="12700">
            <a:solidFill>
              <a:srgbClr val="595D4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624772" y="4594612"/>
            <a:ext cx="94615" cy="51435"/>
          </a:xfrm>
          <a:custGeom>
            <a:avLst/>
            <a:gdLst/>
            <a:ahLst/>
            <a:cxnLst/>
            <a:rect l="l" t="t" r="r" b="b"/>
            <a:pathLst>
              <a:path w="94614" h="51435">
                <a:moveTo>
                  <a:pt x="94576" y="0"/>
                </a:moveTo>
                <a:lnTo>
                  <a:pt x="47282" y="50863"/>
                </a:lnTo>
                <a:lnTo>
                  <a:pt x="0" y="0"/>
                </a:lnTo>
              </a:path>
            </a:pathLst>
          </a:custGeom>
          <a:ln w="12700">
            <a:solidFill>
              <a:srgbClr val="595D4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548499" y="3310811"/>
            <a:ext cx="123825" cy="110489"/>
          </a:xfrm>
          <a:custGeom>
            <a:avLst/>
            <a:gdLst/>
            <a:ahLst/>
            <a:cxnLst/>
            <a:rect l="l" t="t" r="r" b="b"/>
            <a:pathLst>
              <a:path w="123825" h="110489">
                <a:moveTo>
                  <a:pt x="0" y="0"/>
                </a:moveTo>
                <a:lnTo>
                  <a:pt x="123558" y="0"/>
                </a:lnTo>
                <a:lnTo>
                  <a:pt x="123558" y="110324"/>
                </a:lnTo>
              </a:path>
            </a:pathLst>
          </a:custGeom>
          <a:ln w="12700">
            <a:solidFill>
              <a:srgbClr val="595D4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624772" y="3370271"/>
            <a:ext cx="94615" cy="51435"/>
          </a:xfrm>
          <a:custGeom>
            <a:avLst/>
            <a:gdLst/>
            <a:ahLst/>
            <a:cxnLst/>
            <a:rect l="l" t="t" r="r" b="b"/>
            <a:pathLst>
              <a:path w="94614" h="51435">
                <a:moveTo>
                  <a:pt x="94576" y="0"/>
                </a:moveTo>
                <a:lnTo>
                  <a:pt x="47282" y="50863"/>
                </a:lnTo>
                <a:lnTo>
                  <a:pt x="0" y="0"/>
                </a:lnTo>
              </a:path>
            </a:pathLst>
          </a:custGeom>
          <a:ln w="12700">
            <a:solidFill>
              <a:srgbClr val="595D4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640268" y="4214038"/>
            <a:ext cx="2270406" cy="246880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0861675" y="4198848"/>
            <a:ext cx="3356635" cy="450895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999035" y="2429015"/>
            <a:ext cx="1158372" cy="114579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144971" y="792555"/>
            <a:ext cx="878660" cy="87904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0861675" y="622808"/>
            <a:ext cx="1588325" cy="235295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2629997" y="622808"/>
            <a:ext cx="1588312" cy="235295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8440532" y="3233030"/>
            <a:ext cx="280809" cy="28079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8780026" y="2852417"/>
            <a:ext cx="280809" cy="28079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071201" y="2852417"/>
            <a:ext cx="280809" cy="28079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8440532" y="2489938"/>
            <a:ext cx="280809" cy="280797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8439925" y="779949"/>
            <a:ext cx="280809" cy="28079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80938" y="8265811"/>
            <a:ext cx="280797" cy="280797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8132404" y="1102531"/>
            <a:ext cx="280809" cy="280797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8762401" y="1102531"/>
            <a:ext cx="280809" cy="28079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1401844" y="2122345"/>
            <a:ext cx="507987" cy="507987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1401844" y="950802"/>
            <a:ext cx="507987" cy="507987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3170161" y="950802"/>
            <a:ext cx="507987" cy="507987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0861680" y="1532793"/>
            <a:ext cx="507987" cy="507987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1942008" y="1532793"/>
            <a:ext cx="507987" cy="507987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2629997" y="1532793"/>
            <a:ext cx="507987" cy="507987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3710325" y="1532793"/>
            <a:ext cx="507987" cy="507987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 txBox="1">
            <a:spLocks noGrp="1"/>
          </p:cNvSpPr>
          <p:nvPr>
            <p:ph type="title"/>
          </p:nvPr>
        </p:nvSpPr>
        <p:spPr>
          <a:xfrm>
            <a:off x="167299" y="84405"/>
            <a:ext cx="147859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4772640" algn="l"/>
              </a:tabLst>
            </a:pPr>
            <a:r>
              <a:rPr u="sng" dirty="0"/>
              <a:t>Stato di fatto VS Progetto. Livelli </a:t>
            </a:r>
            <a:r>
              <a:rPr u="sng" spc="-5" dirty="0"/>
              <a:t>ed elementi</a:t>
            </a:r>
            <a:r>
              <a:rPr u="sng" spc="-55" dirty="0"/>
              <a:t> </a:t>
            </a:r>
            <a:r>
              <a:rPr u="sng" spc="-10" dirty="0"/>
              <a:t>difformità</a:t>
            </a:r>
            <a:r>
              <a:rPr spc="-10" dirty="0"/>
              <a:t>	</a:t>
            </a:r>
          </a:p>
        </p:txBody>
      </p:sp>
      <p:sp>
        <p:nvSpPr>
          <p:cNvPr id="54" name="object 54"/>
          <p:cNvSpPr/>
          <p:nvPr/>
        </p:nvSpPr>
        <p:spPr>
          <a:xfrm>
            <a:off x="1758001" y="2913223"/>
            <a:ext cx="179997" cy="18000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738062" y="1109318"/>
            <a:ext cx="1199944" cy="1739189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 txBox="1"/>
          <p:nvPr/>
        </p:nvSpPr>
        <p:spPr>
          <a:xfrm>
            <a:off x="167299" y="611899"/>
            <a:ext cx="71691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solidFill>
                  <a:srgbClr val="B0924E"/>
                </a:solidFill>
                <a:latin typeface="Arial"/>
                <a:cs typeface="Arial"/>
              </a:rPr>
              <a:t>Keyplan</a:t>
            </a:r>
            <a:endParaRPr sz="1400">
              <a:latin typeface="Arial"/>
              <a:cs typeface="Arial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167299" y="3239960"/>
            <a:ext cx="182308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solidFill>
                  <a:srgbClr val="B0924E"/>
                </a:solidFill>
                <a:latin typeface="Arial"/>
                <a:cs typeface="Arial"/>
              </a:rPr>
              <a:t>Convenzioni</a:t>
            </a:r>
            <a:r>
              <a:rPr sz="1400" b="1" spc="-75" dirty="0">
                <a:solidFill>
                  <a:srgbClr val="B0924E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B0924E"/>
                </a:solidFill>
                <a:latin typeface="Arial"/>
                <a:cs typeface="Arial"/>
              </a:rPr>
              <a:t>grafiche</a:t>
            </a:r>
            <a:endParaRPr sz="1400">
              <a:latin typeface="Arial"/>
              <a:cs typeface="Arial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532839" y="3704940"/>
            <a:ext cx="10845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595D4E"/>
                </a:solidFill>
                <a:latin typeface="Arial"/>
                <a:cs typeface="Arial"/>
              </a:rPr>
              <a:t>Parte</a:t>
            </a:r>
            <a:r>
              <a:rPr sz="1200" spc="-80" dirty="0">
                <a:solidFill>
                  <a:srgbClr val="595D4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95D4E"/>
                </a:solidFill>
                <a:latin typeface="Arial"/>
                <a:cs typeface="Arial"/>
              </a:rPr>
              <a:t>sezionata</a:t>
            </a:r>
            <a:endParaRPr sz="1200">
              <a:latin typeface="Arial"/>
              <a:cs typeface="Arial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532839" y="4158115"/>
            <a:ext cx="12198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595D4E"/>
                </a:solidFill>
                <a:latin typeface="Arial"/>
                <a:cs typeface="Arial"/>
              </a:rPr>
              <a:t>Parte </a:t>
            </a:r>
            <a:r>
              <a:rPr sz="1200" spc="-5" dirty="0">
                <a:solidFill>
                  <a:srgbClr val="595D4E"/>
                </a:solidFill>
                <a:latin typeface="Arial"/>
                <a:cs typeface="Arial"/>
              </a:rPr>
              <a:t>non</a:t>
            </a:r>
            <a:r>
              <a:rPr sz="1200" spc="-90" dirty="0">
                <a:solidFill>
                  <a:srgbClr val="595D4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95D4E"/>
                </a:solidFill>
                <a:latin typeface="Arial"/>
                <a:cs typeface="Arial"/>
              </a:rPr>
              <a:t>rilevata</a:t>
            </a:r>
            <a:endParaRPr sz="1200">
              <a:latin typeface="Arial"/>
              <a:cs typeface="Arial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532839" y="5077946"/>
            <a:ext cx="1193800" cy="1117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solidFill>
                  <a:srgbClr val="595D4E"/>
                </a:solidFill>
                <a:latin typeface="Arial"/>
                <a:cs typeface="Arial"/>
              </a:rPr>
              <a:t>Tessitura</a:t>
            </a:r>
            <a:r>
              <a:rPr sz="1200" spc="-70" dirty="0">
                <a:solidFill>
                  <a:srgbClr val="595D4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95D4E"/>
                </a:solidFill>
                <a:latin typeface="Arial"/>
                <a:cs typeface="Arial"/>
              </a:rPr>
              <a:t>muraria</a:t>
            </a:r>
            <a:endParaRPr sz="12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9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595D4E"/>
                </a:solidFill>
                <a:latin typeface="Arial"/>
                <a:cs typeface="Arial"/>
              </a:rPr>
              <a:t>Mancanza</a:t>
            </a:r>
            <a:endParaRPr sz="12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75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595D4E"/>
                </a:solidFill>
                <a:latin typeface="Arial"/>
                <a:cs typeface="Arial"/>
              </a:rPr>
              <a:t>Piattabanda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532839" y="6441554"/>
            <a:ext cx="10248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595D4E"/>
                </a:solidFill>
                <a:latin typeface="Arial"/>
                <a:cs typeface="Arial"/>
              </a:rPr>
              <a:t>Arco </a:t>
            </a:r>
            <a:r>
              <a:rPr sz="1200" spc="-5" dirty="0">
                <a:solidFill>
                  <a:srgbClr val="595D4E"/>
                </a:solidFill>
                <a:latin typeface="Arial"/>
                <a:cs typeface="Arial"/>
              </a:rPr>
              <a:t>di</a:t>
            </a:r>
            <a:r>
              <a:rPr sz="1200" spc="-90" dirty="0">
                <a:solidFill>
                  <a:srgbClr val="595D4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95D4E"/>
                </a:solidFill>
                <a:latin typeface="Arial"/>
                <a:cs typeface="Arial"/>
              </a:rPr>
              <a:t>scarico</a:t>
            </a:r>
            <a:endParaRPr sz="1200">
              <a:latin typeface="Arial"/>
              <a:cs typeface="Arial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532839" y="6901450"/>
            <a:ext cx="9150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595D4E"/>
                </a:solidFill>
                <a:latin typeface="Arial"/>
                <a:cs typeface="Arial"/>
              </a:rPr>
              <a:t>Buca</a:t>
            </a:r>
            <a:r>
              <a:rPr sz="1200" spc="-75" dirty="0">
                <a:solidFill>
                  <a:srgbClr val="595D4E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595D4E"/>
                </a:solidFill>
                <a:latin typeface="Arial"/>
                <a:cs typeface="Arial"/>
              </a:rPr>
              <a:t>pontaia</a:t>
            </a:r>
            <a:endParaRPr sz="1200">
              <a:latin typeface="Arial"/>
              <a:cs typeface="Arial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532839" y="7302587"/>
            <a:ext cx="2293620" cy="1458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595D4E"/>
                </a:solidFill>
                <a:latin typeface="Arial"/>
                <a:cs typeface="Arial"/>
              </a:rPr>
              <a:t>Ingresso</a:t>
            </a:r>
            <a:r>
              <a:rPr sz="1200" spc="-5" dirty="0">
                <a:solidFill>
                  <a:srgbClr val="595D4E"/>
                </a:solidFill>
                <a:latin typeface="Arial"/>
                <a:cs typeface="Arial"/>
              </a:rPr>
              <a:t> principale</a:t>
            </a:r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200" spc="-5" dirty="0">
                <a:solidFill>
                  <a:srgbClr val="595D4E"/>
                </a:solidFill>
                <a:latin typeface="Arial"/>
                <a:cs typeface="Arial"/>
              </a:rPr>
              <a:t>al</a:t>
            </a:r>
            <a:r>
              <a:rPr sz="1200" spc="-10" dirty="0">
                <a:solidFill>
                  <a:srgbClr val="595D4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95D4E"/>
                </a:solidFill>
                <a:latin typeface="Arial"/>
                <a:cs typeface="Arial"/>
              </a:rPr>
              <a:t>campanile</a:t>
            </a:r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sz="1200" dirty="0">
                <a:solidFill>
                  <a:srgbClr val="595D4E"/>
                </a:solidFill>
                <a:latin typeface="Arial"/>
                <a:cs typeface="Arial"/>
              </a:rPr>
              <a:t>Ingressi</a:t>
            </a:r>
            <a:r>
              <a:rPr sz="1200" spc="-5" dirty="0">
                <a:solidFill>
                  <a:srgbClr val="595D4E"/>
                </a:solidFill>
                <a:latin typeface="Arial"/>
                <a:cs typeface="Arial"/>
              </a:rPr>
              <a:t> interni</a:t>
            </a:r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200" spc="-5" dirty="0">
                <a:solidFill>
                  <a:srgbClr val="595D4E"/>
                </a:solidFill>
                <a:latin typeface="Arial"/>
                <a:cs typeface="Arial"/>
              </a:rPr>
              <a:t>al</a:t>
            </a:r>
            <a:r>
              <a:rPr sz="1200" spc="-10" dirty="0">
                <a:solidFill>
                  <a:srgbClr val="595D4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95D4E"/>
                </a:solidFill>
                <a:latin typeface="Arial"/>
                <a:cs typeface="Arial"/>
              </a:rPr>
              <a:t>campanile</a:t>
            </a:r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95"/>
              </a:spcBef>
            </a:pPr>
            <a:r>
              <a:rPr lang="it-IT" sz="1200" dirty="0">
                <a:solidFill>
                  <a:srgbClr val="595D4E"/>
                </a:solidFill>
                <a:latin typeface="Arial"/>
                <a:cs typeface="Arial"/>
              </a:rPr>
              <a:t>Elementi </a:t>
            </a:r>
            <a:r>
              <a:rPr lang="it-IT" sz="1200" spc="-5" dirty="0">
                <a:solidFill>
                  <a:srgbClr val="595D4E"/>
                </a:solidFill>
                <a:latin typeface="Arial"/>
                <a:cs typeface="Arial"/>
              </a:rPr>
              <a:t>di</a:t>
            </a:r>
            <a:r>
              <a:rPr lang="it-IT" sz="1200" spc="-15" dirty="0">
                <a:solidFill>
                  <a:srgbClr val="595D4E"/>
                </a:solidFill>
                <a:latin typeface="Arial"/>
                <a:cs typeface="Arial"/>
              </a:rPr>
              <a:t> </a:t>
            </a:r>
            <a:r>
              <a:rPr lang="it-IT" sz="1200" spc="-10" dirty="0">
                <a:solidFill>
                  <a:srgbClr val="595D4E"/>
                </a:solidFill>
                <a:latin typeface="Arial"/>
                <a:cs typeface="Arial"/>
              </a:rPr>
              <a:t>difformità</a:t>
            </a:r>
            <a:endParaRPr lang="it-IT" sz="1200" dirty="0">
              <a:latin typeface="Arial"/>
              <a:cs typeface="Arial"/>
            </a:endParaRPr>
          </a:p>
          <a:p>
            <a:pPr marL="12700">
              <a:lnSpc>
                <a:spcPts val="1395"/>
              </a:lnSpc>
            </a:pPr>
            <a:r>
              <a:rPr lang="it-IT" sz="1200" dirty="0">
                <a:solidFill>
                  <a:srgbClr val="595D4E"/>
                </a:solidFill>
                <a:latin typeface="Arial"/>
                <a:cs typeface="Arial"/>
              </a:rPr>
              <a:t>rispetto </a:t>
            </a:r>
            <a:r>
              <a:rPr lang="it-IT" sz="1200" spc="-5" dirty="0">
                <a:solidFill>
                  <a:srgbClr val="595D4E"/>
                </a:solidFill>
                <a:latin typeface="Arial"/>
                <a:cs typeface="Arial"/>
              </a:rPr>
              <a:t>al</a:t>
            </a:r>
            <a:r>
              <a:rPr lang="it-IT" sz="1200" spc="-15" dirty="0">
                <a:solidFill>
                  <a:srgbClr val="595D4E"/>
                </a:solidFill>
                <a:latin typeface="Arial"/>
                <a:cs typeface="Arial"/>
              </a:rPr>
              <a:t> </a:t>
            </a:r>
            <a:r>
              <a:rPr lang="it-IT" sz="1200" spc="-5" dirty="0">
                <a:solidFill>
                  <a:srgbClr val="595D4E"/>
                </a:solidFill>
                <a:latin typeface="Arial"/>
                <a:cs typeface="Arial"/>
              </a:rPr>
              <a:t>progetto</a:t>
            </a:r>
            <a:endParaRPr lang="it-IT" sz="1200" dirty="0">
              <a:latin typeface="Arial"/>
              <a:cs typeface="Arial"/>
            </a:endParaRPr>
          </a:p>
          <a:p>
            <a:pPr marR="5080" algn="r">
              <a:lnSpc>
                <a:spcPts val="1395"/>
              </a:lnSpc>
            </a:pPr>
            <a:r>
              <a:rPr sz="1200" spc="-5" dirty="0">
                <a:solidFill>
                  <a:srgbClr val="595D4E"/>
                </a:solidFill>
                <a:latin typeface="Arial"/>
                <a:cs typeface="Arial"/>
              </a:rPr>
              <a:t>L1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179997" y="3688803"/>
            <a:ext cx="270510" cy="270510"/>
          </a:xfrm>
          <a:custGeom>
            <a:avLst/>
            <a:gdLst/>
            <a:ahLst/>
            <a:cxnLst/>
            <a:rect l="l" t="t" r="r" b="b"/>
            <a:pathLst>
              <a:path w="270509" h="270510">
                <a:moveTo>
                  <a:pt x="0" y="270001"/>
                </a:moveTo>
                <a:lnTo>
                  <a:pt x="270002" y="270001"/>
                </a:lnTo>
                <a:lnTo>
                  <a:pt x="270002" y="0"/>
                </a:lnTo>
                <a:lnTo>
                  <a:pt x="0" y="0"/>
                </a:lnTo>
                <a:lnTo>
                  <a:pt x="0" y="270001"/>
                </a:lnTo>
                <a:close/>
              </a:path>
            </a:pathLst>
          </a:custGeom>
          <a:solidFill>
            <a:srgbClr val="C8C8C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79997" y="3688803"/>
            <a:ext cx="270510" cy="270510"/>
          </a:xfrm>
          <a:custGeom>
            <a:avLst/>
            <a:gdLst/>
            <a:ahLst/>
            <a:cxnLst/>
            <a:rect l="l" t="t" r="r" b="b"/>
            <a:pathLst>
              <a:path w="270509" h="270510">
                <a:moveTo>
                  <a:pt x="0" y="270001"/>
                </a:moveTo>
                <a:lnTo>
                  <a:pt x="270002" y="270001"/>
                </a:lnTo>
                <a:lnTo>
                  <a:pt x="270002" y="0"/>
                </a:lnTo>
                <a:lnTo>
                  <a:pt x="0" y="0"/>
                </a:lnTo>
                <a:lnTo>
                  <a:pt x="0" y="270001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82524" y="5061813"/>
            <a:ext cx="270002" cy="259413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182524" y="5061813"/>
            <a:ext cx="270510" cy="270510"/>
          </a:xfrm>
          <a:custGeom>
            <a:avLst/>
            <a:gdLst/>
            <a:ahLst/>
            <a:cxnLst/>
            <a:rect l="l" t="t" r="r" b="b"/>
            <a:pathLst>
              <a:path w="270509" h="270510">
                <a:moveTo>
                  <a:pt x="0" y="270001"/>
                </a:moveTo>
                <a:lnTo>
                  <a:pt x="270002" y="270001"/>
                </a:lnTo>
                <a:lnTo>
                  <a:pt x="270002" y="0"/>
                </a:lnTo>
                <a:lnTo>
                  <a:pt x="0" y="0"/>
                </a:lnTo>
                <a:lnTo>
                  <a:pt x="0" y="270001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182524" y="5516346"/>
            <a:ext cx="270510" cy="270510"/>
          </a:xfrm>
          <a:custGeom>
            <a:avLst/>
            <a:gdLst/>
            <a:ahLst/>
            <a:cxnLst/>
            <a:rect l="l" t="t" r="r" b="b"/>
            <a:pathLst>
              <a:path w="270509" h="270510">
                <a:moveTo>
                  <a:pt x="0" y="270001"/>
                </a:moveTo>
                <a:lnTo>
                  <a:pt x="270002" y="270001"/>
                </a:lnTo>
                <a:lnTo>
                  <a:pt x="270002" y="0"/>
                </a:lnTo>
                <a:lnTo>
                  <a:pt x="0" y="0"/>
                </a:lnTo>
                <a:lnTo>
                  <a:pt x="0" y="270001"/>
                </a:lnTo>
                <a:close/>
              </a:path>
            </a:pathLst>
          </a:custGeom>
          <a:solidFill>
            <a:srgbClr val="C95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182524" y="5516346"/>
            <a:ext cx="270510" cy="270510"/>
          </a:xfrm>
          <a:custGeom>
            <a:avLst/>
            <a:gdLst/>
            <a:ahLst/>
            <a:cxnLst/>
            <a:rect l="l" t="t" r="r" b="b"/>
            <a:pathLst>
              <a:path w="270509" h="270510">
                <a:moveTo>
                  <a:pt x="0" y="270001"/>
                </a:moveTo>
                <a:lnTo>
                  <a:pt x="270002" y="270001"/>
                </a:lnTo>
                <a:lnTo>
                  <a:pt x="270002" y="0"/>
                </a:lnTo>
                <a:lnTo>
                  <a:pt x="0" y="0"/>
                </a:lnTo>
                <a:lnTo>
                  <a:pt x="0" y="270001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182524" y="5970892"/>
            <a:ext cx="270510" cy="270510"/>
          </a:xfrm>
          <a:custGeom>
            <a:avLst/>
            <a:gdLst/>
            <a:ahLst/>
            <a:cxnLst/>
            <a:rect l="l" t="t" r="r" b="b"/>
            <a:pathLst>
              <a:path w="270509" h="270510">
                <a:moveTo>
                  <a:pt x="0" y="270001"/>
                </a:moveTo>
                <a:lnTo>
                  <a:pt x="270002" y="270001"/>
                </a:lnTo>
                <a:lnTo>
                  <a:pt x="270002" y="0"/>
                </a:lnTo>
                <a:lnTo>
                  <a:pt x="0" y="0"/>
                </a:lnTo>
                <a:lnTo>
                  <a:pt x="0" y="270001"/>
                </a:lnTo>
                <a:close/>
              </a:path>
            </a:pathLst>
          </a:custGeom>
          <a:solidFill>
            <a:srgbClr val="DE9C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182524" y="5970892"/>
            <a:ext cx="270510" cy="270510"/>
          </a:xfrm>
          <a:custGeom>
            <a:avLst/>
            <a:gdLst/>
            <a:ahLst/>
            <a:cxnLst/>
            <a:rect l="l" t="t" r="r" b="b"/>
            <a:pathLst>
              <a:path w="270509" h="270510">
                <a:moveTo>
                  <a:pt x="0" y="270001"/>
                </a:moveTo>
                <a:lnTo>
                  <a:pt x="270002" y="270001"/>
                </a:lnTo>
                <a:lnTo>
                  <a:pt x="270002" y="0"/>
                </a:lnTo>
                <a:lnTo>
                  <a:pt x="0" y="0"/>
                </a:lnTo>
                <a:lnTo>
                  <a:pt x="0" y="270001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182524" y="6425425"/>
            <a:ext cx="270510" cy="270510"/>
          </a:xfrm>
          <a:custGeom>
            <a:avLst/>
            <a:gdLst/>
            <a:ahLst/>
            <a:cxnLst/>
            <a:rect l="l" t="t" r="r" b="b"/>
            <a:pathLst>
              <a:path w="270509" h="270509">
                <a:moveTo>
                  <a:pt x="0" y="270001"/>
                </a:moveTo>
                <a:lnTo>
                  <a:pt x="270002" y="270001"/>
                </a:lnTo>
                <a:lnTo>
                  <a:pt x="270002" y="0"/>
                </a:lnTo>
                <a:lnTo>
                  <a:pt x="0" y="0"/>
                </a:lnTo>
                <a:lnTo>
                  <a:pt x="0" y="270001"/>
                </a:lnTo>
                <a:close/>
              </a:path>
            </a:pathLst>
          </a:custGeom>
          <a:solidFill>
            <a:srgbClr val="F3D6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182524" y="6425425"/>
            <a:ext cx="270510" cy="270510"/>
          </a:xfrm>
          <a:custGeom>
            <a:avLst/>
            <a:gdLst/>
            <a:ahLst/>
            <a:cxnLst/>
            <a:rect l="l" t="t" r="r" b="b"/>
            <a:pathLst>
              <a:path w="270509" h="270509">
                <a:moveTo>
                  <a:pt x="0" y="270001"/>
                </a:moveTo>
                <a:lnTo>
                  <a:pt x="270002" y="270001"/>
                </a:lnTo>
                <a:lnTo>
                  <a:pt x="270002" y="0"/>
                </a:lnTo>
                <a:lnTo>
                  <a:pt x="0" y="0"/>
                </a:lnTo>
                <a:lnTo>
                  <a:pt x="0" y="270001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182524" y="6885317"/>
            <a:ext cx="270510" cy="270510"/>
          </a:xfrm>
          <a:custGeom>
            <a:avLst/>
            <a:gdLst/>
            <a:ahLst/>
            <a:cxnLst/>
            <a:rect l="l" t="t" r="r" b="b"/>
            <a:pathLst>
              <a:path w="270509" h="270509">
                <a:moveTo>
                  <a:pt x="0" y="270002"/>
                </a:moveTo>
                <a:lnTo>
                  <a:pt x="270002" y="270002"/>
                </a:lnTo>
                <a:lnTo>
                  <a:pt x="270002" y="0"/>
                </a:lnTo>
                <a:lnTo>
                  <a:pt x="0" y="0"/>
                </a:lnTo>
                <a:lnTo>
                  <a:pt x="0" y="270002"/>
                </a:lnTo>
                <a:close/>
              </a:path>
            </a:pathLst>
          </a:custGeom>
          <a:solidFill>
            <a:srgbClr val="81818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182524" y="6885317"/>
            <a:ext cx="270510" cy="270510"/>
          </a:xfrm>
          <a:custGeom>
            <a:avLst/>
            <a:gdLst/>
            <a:ahLst/>
            <a:cxnLst/>
            <a:rect l="l" t="t" r="r" b="b"/>
            <a:pathLst>
              <a:path w="270509" h="270509">
                <a:moveTo>
                  <a:pt x="0" y="270002"/>
                </a:moveTo>
                <a:lnTo>
                  <a:pt x="270002" y="270002"/>
                </a:lnTo>
                <a:lnTo>
                  <a:pt x="270002" y="0"/>
                </a:lnTo>
                <a:lnTo>
                  <a:pt x="0" y="0"/>
                </a:lnTo>
                <a:lnTo>
                  <a:pt x="0" y="270002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179997" y="4141978"/>
            <a:ext cx="270510" cy="270510"/>
          </a:xfrm>
          <a:custGeom>
            <a:avLst/>
            <a:gdLst/>
            <a:ahLst/>
            <a:cxnLst/>
            <a:rect l="l" t="t" r="r" b="b"/>
            <a:pathLst>
              <a:path w="270509" h="270510">
                <a:moveTo>
                  <a:pt x="0" y="270001"/>
                </a:moveTo>
                <a:lnTo>
                  <a:pt x="270002" y="270001"/>
                </a:lnTo>
                <a:lnTo>
                  <a:pt x="270002" y="0"/>
                </a:lnTo>
                <a:lnTo>
                  <a:pt x="0" y="0"/>
                </a:lnTo>
                <a:lnTo>
                  <a:pt x="0" y="270001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179999" y="4141478"/>
            <a:ext cx="270510" cy="272415"/>
          </a:xfrm>
          <a:custGeom>
            <a:avLst/>
            <a:gdLst/>
            <a:ahLst/>
            <a:cxnLst/>
            <a:rect l="l" t="t" r="r" b="b"/>
            <a:pathLst>
              <a:path w="270509" h="272414">
                <a:moveTo>
                  <a:pt x="0" y="271957"/>
                </a:moveTo>
                <a:lnTo>
                  <a:pt x="270395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177807" y="4140541"/>
            <a:ext cx="273046" cy="274053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 txBox="1"/>
          <p:nvPr/>
        </p:nvSpPr>
        <p:spPr>
          <a:xfrm>
            <a:off x="3204799" y="9035705"/>
            <a:ext cx="103060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595D4E"/>
                </a:solidFill>
                <a:latin typeface="Arial"/>
                <a:cs typeface="Arial"/>
              </a:rPr>
              <a:t>Sezione</a:t>
            </a:r>
            <a:r>
              <a:rPr sz="1400" spc="-145" dirty="0">
                <a:solidFill>
                  <a:srgbClr val="595D4E"/>
                </a:solidFill>
                <a:latin typeface="Arial"/>
                <a:cs typeface="Arial"/>
              </a:rPr>
              <a:t> </a:t>
            </a:r>
            <a:r>
              <a:rPr sz="1400" spc="-30" dirty="0">
                <a:solidFill>
                  <a:srgbClr val="595D4E"/>
                </a:solidFill>
                <a:latin typeface="Arial"/>
                <a:cs typeface="Arial"/>
              </a:rPr>
              <a:t>A-A’</a:t>
            </a:r>
            <a:endParaRPr sz="1400">
              <a:latin typeface="Arial"/>
              <a:cs typeface="Arial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8059271" y="9035705"/>
            <a:ext cx="104330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solidFill>
                  <a:srgbClr val="595D4E"/>
                </a:solidFill>
                <a:latin typeface="Arial"/>
                <a:cs typeface="Arial"/>
              </a:rPr>
              <a:t>Livello </a:t>
            </a:r>
            <a:r>
              <a:rPr sz="1400" dirty="0">
                <a:solidFill>
                  <a:srgbClr val="595D4E"/>
                </a:solidFill>
                <a:latin typeface="Arial"/>
                <a:cs typeface="Arial"/>
              </a:rPr>
              <a:t>1</a:t>
            </a:r>
            <a:r>
              <a:rPr sz="1400" spc="-90" dirty="0">
                <a:solidFill>
                  <a:srgbClr val="595D4E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595D4E"/>
                </a:solidFill>
                <a:latin typeface="Arial"/>
                <a:cs typeface="Arial"/>
              </a:rPr>
              <a:t>(L1)</a:t>
            </a:r>
            <a:endParaRPr sz="1400">
              <a:latin typeface="Arial"/>
              <a:cs typeface="Arial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8133411" y="3722820"/>
            <a:ext cx="89471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solidFill>
                  <a:srgbClr val="595D4E"/>
                </a:solidFill>
                <a:latin typeface="Arial"/>
                <a:cs typeface="Arial"/>
              </a:rPr>
              <a:t>Livello</a:t>
            </a:r>
            <a:r>
              <a:rPr sz="1400" spc="-80" dirty="0">
                <a:solidFill>
                  <a:srgbClr val="595D4E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595D4E"/>
                </a:solidFill>
                <a:latin typeface="Arial"/>
                <a:cs typeface="Arial"/>
              </a:rPr>
              <a:t>(L3)</a:t>
            </a:r>
            <a:endParaRPr sz="1400">
              <a:latin typeface="Arial"/>
              <a:cs typeface="Arial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8059271" y="6677642"/>
            <a:ext cx="104330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solidFill>
                  <a:srgbClr val="595D4E"/>
                </a:solidFill>
                <a:latin typeface="Arial"/>
                <a:cs typeface="Arial"/>
              </a:rPr>
              <a:t>Livello </a:t>
            </a:r>
            <a:r>
              <a:rPr sz="1400" dirty="0">
                <a:solidFill>
                  <a:srgbClr val="595D4E"/>
                </a:solidFill>
                <a:latin typeface="Arial"/>
                <a:cs typeface="Arial"/>
              </a:rPr>
              <a:t>2</a:t>
            </a:r>
            <a:r>
              <a:rPr sz="1400" spc="-90" dirty="0">
                <a:solidFill>
                  <a:srgbClr val="595D4E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595D4E"/>
                </a:solidFill>
                <a:latin typeface="Arial"/>
                <a:cs typeface="Arial"/>
              </a:rPr>
              <a:t>(L2)</a:t>
            </a:r>
            <a:endParaRPr sz="1400">
              <a:latin typeface="Arial"/>
              <a:cs typeface="Arial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8133411" y="1931846"/>
            <a:ext cx="89471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solidFill>
                  <a:srgbClr val="595D4E"/>
                </a:solidFill>
                <a:latin typeface="Arial"/>
                <a:cs typeface="Arial"/>
              </a:rPr>
              <a:t>Livello</a:t>
            </a:r>
            <a:r>
              <a:rPr sz="1400" spc="-80" dirty="0">
                <a:solidFill>
                  <a:srgbClr val="595D4E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595D4E"/>
                </a:solidFill>
                <a:latin typeface="Arial"/>
                <a:cs typeface="Arial"/>
              </a:rPr>
              <a:t>(L4)</a:t>
            </a:r>
            <a:endParaRPr sz="1400">
              <a:latin typeface="Arial"/>
              <a:cs typeface="Arial"/>
            </a:endParaRPr>
          </a:p>
        </p:txBody>
      </p:sp>
      <p:sp>
        <p:nvSpPr>
          <p:cNvPr id="84" name="object 84"/>
          <p:cNvSpPr/>
          <p:nvPr/>
        </p:nvSpPr>
        <p:spPr>
          <a:xfrm>
            <a:off x="1057826" y="1010443"/>
            <a:ext cx="247015" cy="1871980"/>
          </a:xfrm>
          <a:custGeom>
            <a:avLst/>
            <a:gdLst/>
            <a:ahLst/>
            <a:cxnLst/>
            <a:rect l="l" t="t" r="r" b="b"/>
            <a:pathLst>
              <a:path w="247015" h="1871980">
                <a:moveTo>
                  <a:pt x="32232" y="0"/>
                </a:moveTo>
                <a:lnTo>
                  <a:pt x="246684" y="0"/>
                </a:lnTo>
                <a:lnTo>
                  <a:pt x="246684" y="1871624"/>
                </a:lnTo>
                <a:lnTo>
                  <a:pt x="0" y="1871624"/>
                </a:lnTo>
              </a:path>
            </a:pathLst>
          </a:custGeom>
          <a:ln w="12700">
            <a:solidFill>
              <a:srgbClr val="595D4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1090060" y="963156"/>
            <a:ext cx="51435" cy="94615"/>
          </a:xfrm>
          <a:custGeom>
            <a:avLst/>
            <a:gdLst/>
            <a:ahLst/>
            <a:cxnLst/>
            <a:rect l="l" t="t" r="r" b="b"/>
            <a:pathLst>
              <a:path w="51434" h="94615">
                <a:moveTo>
                  <a:pt x="50863" y="94576"/>
                </a:moveTo>
                <a:lnTo>
                  <a:pt x="0" y="47282"/>
                </a:lnTo>
                <a:lnTo>
                  <a:pt x="50863" y="0"/>
                </a:lnTo>
              </a:path>
            </a:pathLst>
          </a:custGeom>
          <a:ln w="12700">
            <a:solidFill>
              <a:srgbClr val="595D4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1057826" y="2834775"/>
            <a:ext cx="51435" cy="94615"/>
          </a:xfrm>
          <a:custGeom>
            <a:avLst/>
            <a:gdLst/>
            <a:ahLst/>
            <a:cxnLst/>
            <a:rect l="l" t="t" r="r" b="b"/>
            <a:pathLst>
              <a:path w="51434" h="94614">
                <a:moveTo>
                  <a:pt x="50863" y="94576"/>
                </a:moveTo>
                <a:lnTo>
                  <a:pt x="0" y="47282"/>
                </a:lnTo>
                <a:lnTo>
                  <a:pt x="50863" y="0"/>
                </a:lnTo>
              </a:path>
            </a:pathLst>
          </a:custGeom>
          <a:ln w="12700">
            <a:solidFill>
              <a:srgbClr val="595D4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 txBox="1"/>
          <p:nvPr/>
        </p:nvSpPr>
        <p:spPr>
          <a:xfrm>
            <a:off x="1017792" y="2953838"/>
            <a:ext cx="139065" cy="93345"/>
          </a:xfrm>
          <a:prstGeom prst="rect">
            <a:avLst/>
          </a:prstGeom>
        </p:spPr>
        <p:txBody>
          <a:bodyPr vert="vert270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800" dirty="0">
                <a:solidFill>
                  <a:srgbClr val="595D4E"/>
                </a:solidFill>
                <a:latin typeface="Arial"/>
                <a:cs typeface="Arial"/>
              </a:rPr>
              <a:t>A</a:t>
            </a:r>
            <a:endParaRPr sz="800">
              <a:latin typeface="Arial"/>
              <a:cs typeface="Arial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1017792" y="849103"/>
            <a:ext cx="139065" cy="100965"/>
          </a:xfrm>
          <a:prstGeom prst="rect">
            <a:avLst/>
          </a:prstGeom>
        </p:spPr>
        <p:txBody>
          <a:bodyPr vert="vert270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800" spc="-60" dirty="0">
                <a:solidFill>
                  <a:srgbClr val="595D4E"/>
                </a:solidFill>
                <a:latin typeface="Arial"/>
                <a:cs typeface="Arial"/>
              </a:rPr>
              <a:t>A’</a:t>
            </a:r>
            <a:endParaRPr sz="800">
              <a:latin typeface="Arial"/>
              <a:cs typeface="Arial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532839" y="4537654"/>
            <a:ext cx="14179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16255" algn="l"/>
                <a:tab pos="774065" algn="l"/>
                <a:tab pos="1285875" algn="l"/>
              </a:tabLst>
            </a:pPr>
            <a:r>
              <a:rPr sz="1200" dirty="0">
                <a:solidFill>
                  <a:srgbClr val="595D4E"/>
                </a:solidFill>
                <a:latin typeface="Arial"/>
                <a:cs typeface="Arial"/>
              </a:rPr>
              <a:t>Parte	</a:t>
            </a:r>
            <a:r>
              <a:rPr sz="1200" spc="-5" dirty="0">
                <a:solidFill>
                  <a:srgbClr val="595D4E"/>
                </a:solidFill>
                <a:latin typeface="Arial"/>
                <a:cs typeface="Arial"/>
              </a:rPr>
              <a:t>i</a:t>
            </a:r>
            <a:r>
              <a:rPr sz="1200" dirty="0">
                <a:solidFill>
                  <a:srgbClr val="595D4E"/>
                </a:solidFill>
                <a:latin typeface="Arial"/>
                <a:cs typeface="Arial"/>
              </a:rPr>
              <a:t>n	corso	</a:t>
            </a:r>
            <a:r>
              <a:rPr sz="1200" spc="-5" dirty="0">
                <a:solidFill>
                  <a:srgbClr val="595D4E"/>
                </a:solidFill>
                <a:latin typeface="Arial"/>
                <a:cs typeface="Arial"/>
              </a:rPr>
              <a:t>di</a:t>
            </a:r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200" spc="-5" dirty="0">
                <a:solidFill>
                  <a:srgbClr val="595D4E"/>
                </a:solidFill>
                <a:latin typeface="Arial"/>
                <a:cs typeface="Arial"/>
              </a:rPr>
              <a:t>approfondimento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246401" y="4553761"/>
            <a:ext cx="1149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*</a:t>
            </a:r>
            <a:endParaRPr sz="1800">
              <a:latin typeface="Arial"/>
              <a:cs typeface="Arial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3706100" y="1797129"/>
            <a:ext cx="1149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*</a:t>
            </a:r>
            <a:endParaRPr sz="1800">
              <a:latin typeface="Arial"/>
              <a:cs typeface="Arial"/>
            </a:endParaRPr>
          </a:p>
        </p:txBody>
      </p:sp>
      <p:sp>
        <p:nvSpPr>
          <p:cNvPr id="92" name="object 92"/>
          <p:cNvSpPr/>
          <p:nvPr/>
        </p:nvSpPr>
        <p:spPr>
          <a:xfrm>
            <a:off x="7777085" y="7531499"/>
            <a:ext cx="2116028" cy="1396355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8507822" y="8591714"/>
            <a:ext cx="145415" cy="125730"/>
          </a:xfrm>
          <a:custGeom>
            <a:avLst/>
            <a:gdLst/>
            <a:ahLst/>
            <a:cxnLst/>
            <a:rect l="l" t="t" r="r" b="b"/>
            <a:pathLst>
              <a:path w="145415" h="125729">
                <a:moveTo>
                  <a:pt x="72504" y="0"/>
                </a:moveTo>
                <a:lnTo>
                  <a:pt x="0" y="125577"/>
                </a:lnTo>
                <a:lnTo>
                  <a:pt x="145008" y="125577"/>
                </a:lnTo>
                <a:lnTo>
                  <a:pt x="72504" y="0"/>
                </a:lnTo>
                <a:close/>
              </a:path>
            </a:pathLst>
          </a:custGeom>
          <a:solidFill>
            <a:srgbClr val="BD41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8496255" y="5314608"/>
            <a:ext cx="73025" cy="62865"/>
          </a:xfrm>
          <a:custGeom>
            <a:avLst/>
            <a:gdLst/>
            <a:ahLst/>
            <a:cxnLst/>
            <a:rect l="l" t="t" r="r" b="b"/>
            <a:pathLst>
              <a:path w="73025" h="62864">
                <a:moveTo>
                  <a:pt x="72491" y="0"/>
                </a:moveTo>
                <a:lnTo>
                  <a:pt x="0" y="0"/>
                </a:lnTo>
                <a:lnTo>
                  <a:pt x="36245" y="62788"/>
                </a:lnTo>
                <a:lnTo>
                  <a:pt x="72491" y="0"/>
                </a:lnTo>
                <a:close/>
              </a:path>
            </a:pathLst>
          </a:custGeom>
          <a:solidFill>
            <a:srgbClr val="BD41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9058499" y="5832007"/>
            <a:ext cx="62865" cy="73025"/>
          </a:xfrm>
          <a:custGeom>
            <a:avLst/>
            <a:gdLst/>
            <a:ahLst/>
            <a:cxnLst/>
            <a:rect l="l" t="t" r="r" b="b"/>
            <a:pathLst>
              <a:path w="62865" h="73025">
                <a:moveTo>
                  <a:pt x="62788" y="0"/>
                </a:moveTo>
                <a:lnTo>
                  <a:pt x="0" y="36245"/>
                </a:lnTo>
                <a:lnTo>
                  <a:pt x="62788" y="72491"/>
                </a:lnTo>
                <a:lnTo>
                  <a:pt x="62788" y="0"/>
                </a:lnTo>
                <a:close/>
              </a:path>
            </a:pathLst>
          </a:custGeom>
          <a:solidFill>
            <a:srgbClr val="BD41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281277" y="7951631"/>
            <a:ext cx="73025" cy="62865"/>
          </a:xfrm>
          <a:custGeom>
            <a:avLst/>
            <a:gdLst/>
            <a:ahLst/>
            <a:cxnLst/>
            <a:rect l="l" t="t" r="r" b="b"/>
            <a:pathLst>
              <a:path w="73025" h="62865">
                <a:moveTo>
                  <a:pt x="36245" y="0"/>
                </a:moveTo>
                <a:lnTo>
                  <a:pt x="0" y="62788"/>
                </a:lnTo>
                <a:lnTo>
                  <a:pt x="72491" y="62788"/>
                </a:lnTo>
                <a:lnTo>
                  <a:pt x="36245" y="0"/>
                </a:lnTo>
                <a:close/>
              </a:path>
            </a:pathLst>
          </a:custGeom>
          <a:solidFill>
            <a:srgbClr val="BD41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245019" y="7465701"/>
            <a:ext cx="145415" cy="125730"/>
          </a:xfrm>
          <a:custGeom>
            <a:avLst/>
            <a:gdLst/>
            <a:ahLst/>
            <a:cxnLst/>
            <a:rect l="l" t="t" r="r" b="b"/>
            <a:pathLst>
              <a:path w="145415" h="125729">
                <a:moveTo>
                  <a:pt x="72504" y="0"/>
                </a:moveTo>
                <a:lnTo>
                  <a:pt x="0" y="125577"/>
                </a:lnTo>
                <a:lnTo>
                  <a:pt x="145008" y="125577"/>
                </a:lnTo>
                <a:lnTo>
                  <a:pt x="72504" y="0"/>
                </a:lnTo>
                <a:close/>
              </a:path>
            </a:pathLst>
          </a:custGeom>
          <a:solidFill>
            <a:srgbClr val="BD41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 txBox="1"/>
          <p:nvPr/>
        </p:nvSpPr>
        <p:spPr>
          <a:xfrm>
            <a:off x="719300" y="9026970"/>
            <a:ext cx="8191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dirty="0">
                <a:solidFill>
                  <a:srgbClr val="595D4E"/>
                </a:solidFill>
                <a:latin typeface="Arial"/>
                <a:cs typeface="Arial"/>
              </a:rPr>
              <a:t>0</a:t>
            </a:r>
            <a:endParaRPr sz="800">
              <a:latin typeface="Arial"/>
              <a:cs typeface="Arial"/>
            </a:endParaRPr>
          </a:p>
        </p:txBody>
      </p:sp>
      <p:sp>
        <p:nvSpPr>
          <p:cNvPr id="99" name="object 99"/>
          <p:cNvSpPr txBox="1"/>
          <p:nvPr/>
        </p:nvSpPr>
        <p:spPr>
          <a:xfrm>
            <a:off x="1079299" y="9026970"/>
            <a:ext cx="8191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dirty="0">
                <a:solidFill>
                  <a:srgbClr val="595D4E"/>
                </a:solidFill>
                <a:latin typeface="Arial"/>
                <a:cs typeface="Arial"/>
              </a:rPr>
              <a:t>2</a:t>
            </a:r>
            <a:endParaRPr sz="800">
              <a:latin typeface="Arial"/>
              <a:cs typeface="Arial"/>
            </a:endParaRPr>
          </a:p>
        </p:txBody>
      </p:sp>
      <p:sp>
        <p:nvSpPr>
          <p:cNvPr id="100" name="object 100"/>
          <p:cNvSpPr txBox="1"/>
          <p:nvPr/>
        </p:nvSpPr>
        <p:spPr>
          <a:xfrm>
            <a:off x="1439299" y="9026970"/>
            <a:ext cx="8191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dirty="0">
                <a:solidFill>
                  <a:srgbClr val="595D4E"/>
                </a:solidFill>
                <a:latin typeface="Arial"/>
                <a:cs typeface="Arial"/>
              </a:rPr>
              <a:t>4</a:t>
            </a:r>
            <a:endParaRPr sz="800">
              <a:latin typeface="Arial"/>
              <a:cs typeface="Arial"/>
            </a:endParaRPr>
          </a:p>
        </p:txBody>
      </p:sp>
      <p:sp>
        <p:nvSpPr>
          <p:cNvPr id="101" name="object 101"/>
          <p:cNvSpPr txBox="1"/>
          <p:nvPr/>
        </p:nvSpPr>
        <p:spPr>
          <a:xfrm>
            <a:off x="1799299" y="9026970"/>
            <a:ext cx="20066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dirty="0">
                <a:solidFill>
                  <a:srgbClr val="595D4E"/>
                </a:solidFill>
                <a:latin typeface="Arial"/>
                <a:cs typeface="Arial"/>
              </a:rPr>
              <a:t>6</a:t>
            </a:r>
            <a:r>
              <a:rPr sz="800" b="1" spc="-75" dirty="0">
                <a:solidFill>
                  <a:srgbClr val="595D4E"/>
                </a:solidFill>
                <a:latin typeface="Arial"/>
                <a:cs typeface="Arial"/>
              </a:rPr>
              <a:t> </a:t>
            </a:r>
            <a:r>
              <a:rPr sz="800" b="1" dirty="0">
                <a:solidFill>
                  <a:srgbClr val="595D4E"/>
                </a:solidFill>
                <a:latin typeface="Arial"/>
                <a:cs typeface="Arial"/>
              </a:rPr>
              <a:t>m</a:t>
            </a:r>
            <a:endParaRPr sz="800">
              <a:latin typeface="Arial"/>
              <a:cs typeface="Arial"/>
            </a:endParaRPr>
          </a:p>
        </p:txBody>
      </p:sp>
      <p:sp>
        <p:nvSpPr>
          <p:cNvPr id="102" name="object 102"/>
          <p:cNvSpPr/>
          <p:nvPr/>
        </p:nvSpPr>
        <p:spPr>
          <a:xfrm>
            <a:off x="760247" y="9177267"/>
            <a:ext cx="360045" cy="0"/>
          </a:xfrm>
          <a:custGeom>
            <a:avLst/>
            <a:gdLst/>
            <a:ahLst/>
            <a:cxnLst/>
            <a:rect l="l" t="t" r="r" b="b"/>
            <a:pathLst>
              <a:path w="360044">
                <a:moveTo>
                  <a:pt x="0" y="0"/>
                </a:moveTo>
                <a:lnTo>
                  <a:pt x="359994" y="0"/>
                </a:lnTo>
              </a:path>
            </a:pathLst>
          </a:custGeom>
          <a:ln w="36004">
            <a:solidFill>
              <a:srgbClr val="62614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1120254" y="9213272"/>
            <a:ext cx="360045" cy="0"/>
          </a:xfrm>
          <a:custGeom>
            <a:avLst/>
            <a:gdLst/>
            <a:ahLst/>
            <a:cxnLst/>
            <a:rect l="l" t="t" r="r" b="b"/>
            <a:pathLst>
              <a:path w="360044">
                <a:moveTo>
                  <a:pt x="0" y="0"/>
                </a:moveTo>
                <a:lnTo>
                  <a:pt x="359994" y="0"/>
                </a:lnTo>
              </a:path>
            </a:pathLst>
          </a:custGeom>
          <a:ln w="36004">
            <a:solidFill>
              <a:srgbClr val="62614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1480248" y="9177267"/>
            <a:ext cx="360045" cy="0"/>
          </a:xfrm>
          <a:custGeom>
            <a:avLst/>
            <a:gdLst/>
            <a:ahLst/>
            <a:cxnLst/>
            <a:rect l="l" t="t" r="r" b="b"/>
            <a:pathLst>
              <a:path w="360044">
                <a:moveTo>
                  <a:pt x="0" y="0"/>
                </a:moveTo>
                <a:lnTo>
                  <a:pt x="359994" y="0"/>
                </a:lnTo>
              </a:path>
            </a:pathLst>
          </a:custGeom>
          <a:ln w="36004">
            <a:solidFill>
              <a:srgbClr val="62614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715" algn="r">
              <a:lnSpc>
                <a:spcPts val="1645"/>
              </a:lnSpc>
            </a:pPr>
            <a:r>
              <a:rPr dirty="0"/>
              <a:t>Il </a:t>
            </a:r>
            <a:r>
              <a:rPr spc="-5" dirty="0"/>
              <a:t>campanile vittoniano </a:t>
            </a:r>
            <a:r>
              <a:rPr dirty="0"/>
              <a:t>dell’antica </a:t>
            </a:r>
            <a:r>
              <a:rPr spc="-5" dirty="0"/>
              <a:t>casa comunale </a:t>
            </a:r>
            <a:r>
              <a:rPr dirty="0"/>
              <a:t>a Montanaro</a:t>
            </a:r>
            <a:r>
              <a:rPr spc="-75" dirty="0"/>
              <a:t> </a:t>
            </a:r>
            <a:r>
              <a:rPr spc="-10" dirty="0"/>
              <a:t>(TO)</a:t>
            </a:r>
          </a:p>
          <a:p>
            <a:pPr marR="5080" algn="r">
              <a:lnSpc>
                <a:spcPct val="100000"/>
              </a:lnSpc>
            </a:pPr>
            <a:r>
              <a:rPr dirty="0"/>
              <a:t>Studi per una </a:t>
            </a:r>
            <a:r>
              <a:rPr spc="-5" dirty="0"/>
              <a:t>storia </a:t>
            </a:r>
            <a:r>
              <a:rPr dirty="0"/>
              <a:t>della </a:t>
            </a:r>
            <a:r>
              <a:rPr spc="-5" dirty="0"/>
              <a:t>sua</a:t>
            </a:r>
            <a:r>
              <a:rPr spc="-95" dirty="0"/>
              <a:t> </a:t>
            </a:r>
            <a:r>
              <a:rPr spc="-5" dirty="0"/>
              <a:t>costruzione</a:t>
            </a:r>
          </a:p>
        </p:txBody>
      </p:sp>
      <p:sp>
        <p:nvSpPr>
          <p:cNvPr id="106" name="object 106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45"/>
              </a:lnSpc>
            </a:pPr>
            <a:r>
              <a:rPr spc="-5" dirty="0">
                <a:solidFill>
                  <a:srgbClr val="595D4E"/>
                </a:solidFill>
              </a:rPr>
              <a:t>Relatori: </a:t>
            </a:r>
            <a:r>
              <a:rPr spc="-5" dirty="0"/>
              <a:t>Carla Bartolozzi, </a:t>
            </a:r>
            <a:r>
              <a:rPr dirty="0"/>
              <a:t>Francesco</a:t>
            </a:r>
            <a:r>
              <a:rPr spc="-70" dirty="0"/>
              <a:t> </a:t>
            </a:r>
            <a:r>
              <a:rPr spc="-5" dirty="0"/>
              <a:t>Novelli</a:t>
            </a:r>
          </a:p>
        </p:txBody>
      </p:sp>
    </p:spTree>
    <p:extLst>
      <p:ext uri="{BB962C8B-B14F-4D97-AF65-F5344CB8AC3E}">
        <p14:creationId xmlns:p14="http://schemas.microsoft.com/office/powerpoint/2010/main" val="3130774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140594" y="622795"/>
            <a:ext cx="2309406" cy="83620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364380" y="638022"/>
            <a:ext cx="1925610" cy="83292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4035561" y="2229742"/>
            <a:ext cx="46990" cy="92075"/>
          </a:xfrm>
          <a:custGeom>
            <a:avLst/>
            <a:gdLst/>
            <a:ahLst/>
            <a:cxnLst/>
            <a:rect l="l" t="t" r="r" b="b"/>
            <a:pathLst>
              <a:path w="46990" h="92075">
                <a:moveTo>
                  <a:pt x="0" y="0"/>
                </a:moveTo>
                <a:lnTo>
                  <a:pt x="0" y="91782"/>
                </a:lnTo>
                <a:lnTo>
                  <a:pt x="46545" y="91782"/>
                </a:lnTo>
                <a:lnTo>
                  <a:pt x="0" y="0"/>
                </a:lnTo>
                <a:close/>
              </a:path>
              <a:path w="46990" h="92075">
                <a:moveTo>
                  <a:pt x="46545" y="0"/>
                </a:moveTo>
                <a:lnTo>
                  <a:pt x="0" y="0"/>
                </a:lnTo>
                <a:lnTo>
                  <a:pt x="46545" y="91782"/>
                </a:lnTo>
                <a:lnTo>
                  <a:pt x="46545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4035561" y="2229742"/>
            <a:ext cx="46990" cy="92075"/>
          </a:xfrm>
          <a:custGeom>
            <a:avLst/>
            <a:gdLst/>
            <a:ahLst/>
            <a:cxnLst/>
            <a:rect l="l" t="t" r="r" b="b"/>
            <a:pathLst>
              <a:path w="46990" h="92075">
                <a:moveTo>
                  <a:pt x="46545" y="0"/>
                </a:moveTo>
                <a:lnTo>
                  <a:pt x="0" y="0"/>
                </a:lnTo>
                <a:lnTo>
                  <a:pt x="46545" y="91782"/>
                </a:lnTo>
                <a:lnTo>
                  <a:pt x="46545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4035561" y="2229742"/>
            <a:ext cx="46990" cy="92075"/>
          </a:xfrm>
          <a:custGeom>
            <a:avLst/>
            <a:gdLst/>
            <a:ahLst/>
            <a:cxnLst/>
            <a:rect l="l" t="t" r="r" b="b"/>
            <a:pathLst>
              <a:path w="46990" h="92075">
                <a:moveTo>
                  <a:pt x="0" y="0"/>
                </a:moveTo>
                <a:lnTo>
                  <a:pt x="46545" y="91782"/>
                </a:lnTo>
                <a:lnTo>
                  <a:pt x="0" y="91782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3519912" y="2229742"/>
            <a:ext cx="46990" cy="92075"/>
          </a:xfrm>
          <a:custGeom>
            <a:avLst/>
            <a:gdLst/>
            <a:ahLst/>
            <a:cxnLst/>
            <a:rect l="l" t="t" r="r" b="b"/>
            <a:pathLst>
              <a:path w="46990" h="92075">
                <a:moveTo>
                  <a:pt x="0" y="0"/>
                </a:moveTo>
                <a:lnTo>
                  <a:pt x="0" y="91782"/>
                </a:lnTo>
                <a:lnTo>
                  <a:pt x="46545" y="91782"/>
                </a:lnTo>
                <a:lnTo>
                  <a:pt x="0" y="0"/>
                </a:lnTo>
                <a:close/>
              </a:path>
              <a:path w="46990" h="92075">
                <a:moveTo>
                  <a:pt x="46545" y="0"/>
                </a:moveTo>
                <a:lnTo>
                  <a:pt x="0" y="0"/>
                </a:lnTo>
                <a:lnTo>
                  <a:pt x="46545" y="91782"/>
                </a:lnTo>
                <a:lnTo>
                  <a:pt x="46545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519912" y="2229742"/>
            <a:ext cx="46990" cy="92075"/>
          </a:xfrm>
          <a:custGeom>
            <a:avLst/>
            <a:gdLst/>
            <a:ahLst/>
            <a:cxnLst/>
            <a:rect l="l" t="t" r="r" b="b"/>
            <a:pathLst>
              <a:path w="46990" h="92075">
                <a:moveTo>
                  <a:pt x="46545" y="0"/>
                </a:moveTo>
                <a:lnTo>
                  <a:pt x="0" y="0"/>
                </a:lnTo>
                <a:lnTo>
                  <a:pt x="46545" y="91782"/>
                </a:lnTo>
                <a:lnTo>
                  <a:pt x="46545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3519912" y="2229742"/>
            <a:ext cx="46990" cy="92075"/>
          </a:xfrm>
          <a:custGeom>
            <a:avLst/>
            <a:gdLst/>
            <a:ahLst/>
            <a:cxnLst/>
            <a:rect l="l" t="t" r="r" b="b"/>
            <a:pathLst>
              <a:path w="46990" h="92075">
                <a:moveTo>
                  <a:pt x="0" y="0"/>
                </a:moveTo>
                <a:lnTo>
                  <a:pt x="46545" y="91782"/>
                </a:lnTo>
                <a:lnTo>
                  <a:pt x="0" y="91782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4035571" y="2321528"/>
            <a:ext cx="102870" cy="7620"/>
          </a:xfrm>
          <a:custGeom>
            <a:avLst/>
            <a:gdLst/>
            <a:ahLst/>
            <a:cxnLst/>
            <a:rect l="l" t="t" r="r" b="b"/>
            <a:pathLst>
              <a:path w="102869" h="7619">
                <a:moveTo>
                  <a:pt x="0" y="0"/>
                </a:moveTo>
                <a:lnTo>
                  <a:pt x="0" y="7023"/>
                </a:lnTo>
                <a:lnTo>
                  <a:pt x="102514" y="7023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4035571" y="2321528"/>
            <a:ext cx="102870" cy="7620"/>
          </a:xfrm>
          <a:custGeom>
            <a:avLst/>
            <a:gdLst/>
            <a:ahLst/>
            <a:cxnLst/>
            <a:rect l="l" t="t" r="r" b="b"/>
            <a:pathLst>
              <a:path w="102869" h="7619">
                <a:moveTo>
                  <a:pt x="46532" y="0"/>
                </a:moveTo>
                <a:lnTo>
                  <a:pt x="0" y="0"/>
                </a:lnTo>
                <a:lnTo>
                  <a:pt x="102514" y="7023"/>
                </a:lnTo>
                <a:lnTo>
                  <a:pt x="46532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4035561" y="2321528"/>
            <a:ext cx="102870" cy="7620"/>
          </a:xfrm>
          <a:custGeom>
            <a:avLst/>
            <a:gdLst/>
            <a:ahLst/>
            <a:cxnLst/>
            <a:rect l="l" t="t" r="r" b="b"/>
            <a:pathLst>
              <a:path w="102869" h="7619">
                <a:moveTo>
                  <a:pt x="46545" y="0"/>
                </a:moveTo>
                <a:lnTo>
                  <a:pt x="0" y="0"/>
                </a:lnTo>
                <a:lnTo>
                  <a:pt x="102527" y="7035"/>
                </a:lnTo>
                <a:lnTo>
                  <a:pt x="46545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4035561" y="2321528"/>
            <a:ext cx="102870" cy="7620"/>
          </a:xfrm>
          <a:custGeom>
            <a:avLst/>
            <a:gdLst/>
            <a:ahLst/>
            <a:cxnLst/>
            <a:rect l="l" t="t" r="r" b="b"/>
            <a:pathLst>
              <a:path w="102869" h="7619">
                <a:moveTo>
                  <a:pt x="0" y="0"/>
                </a:moveTo>
                <a:lnTo>
                  <a:pt x="102527" y="7035"/>
                </a:lnTo>
                <a:lnTo>
                  <a:pt x="0" y="703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3463948" y="2321528"/>
            <a:ext cx="102870" cy="7620"/>
          </a:xfrm>
          <a:custGeom>
            <a:avLst/>
            <a:gdLst/>
            <a:ahLst/>
            <a:cxnLst/>
            <a:rect l="l" t="t" r="r" b="b"/>
            <a:pathLst>
              <a:path w="102869" h="7619">
                <a:moveTo>
                  <a:pt x="55968" y="0"/>
                </a:moveTo>
                <a:lnTo>
                  <a:pt x="0" y="7023"/>
                </a:lnTo>
                <a:lnTo>
                  <a:pt x="102514" y="7023"/>
                </a:lnTo>
                <a:lnTo>
                  <a:pt x="55968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3519917" y="2321528"/>
            <a:ext cx="46990" cy="7620"/>
          </a:xfrm>
          <a:custGeom>
            <a:avLst/>
            <a:gdLst/>
            <a:ahLst/>
            <a:cxnLst/>
            <a:rect l="l" t="t" r="r" b="b"/>
            <a:pathLst>
              <a:path w="46990" h="7619">
                <a:moveTo>
                  <a:pt x="46545" y="0"/>
                </a:moveTo>
                <a:lnTo>
                  <a:pt x="0" y="0"/>
                </a:lnTo>
                <a:lnTo>
                  <a:pt x="46545" y="7023"/>
                </a:lnTo>
                <a:lnTo>
                  <a:pt x="46545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3519912" y="2321528"/>
            <a:ext cx="46990" cy="7620"/>
          </a:xfrm>
          <a:custGeom>
            <a:avLst/>
            <a:gdLst/>
            <a:ahLst/>
            <a:cxnLst/>
            <a:rect l="l" t="t" r="r" b="b"/>
            <a:pathLst>
              <a:path w="46990" h="7619">
                <a:moveTo>
                  <a:pt x="46545" y="0"/>
                </a:moveTo>
                <a:lnTo>
                  <a:pt x="0" y="0"/>
                </a:lnTo>
                <a:lnTo>
                  <a:pt x="46545" y="7035"/>
                </a:lnTo>
                <a:lnTo>
                  <a:pt x="46545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3463944" y="2321528"/>
            <a:ext cx="102870" cy="7620"/>
          </a:xfrm>
          <a:custGeom>
            <a:avLst/>
            <a:gdLst/>
            <a:ahLst/>
            <a:cxnLst/>
            <a:rect l="l" t="t" r="r" b="b"/>
            <a:pathLst>
              <a:path w="102869" h="7619">
                <a:moveTo>
                  <a:pt x="55968" y="0"/>
                </a:moveTo>
                <a:lnTo>
                  <a:pt x="102514" y="7035"/>
                </a:lnTo>
                <a:lnTo>
                  <a:pt x="0" y="7035"/>
                </a:lnTo>
                <a:lnTo>
                  <a:pt x="55968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4035571" y="2328557"/>
            <a:ext cx="102870" cy="8890"/>
          </a:xfrm>
          <a:custGeom>
            <a:avLst/>
            <a:gdLst/>
            <a:ahLst/>
            <a:cxnLst/>
            <a:rect l="l" t="t" r="r" b="b"/>
            <a:pathLst>
              <a:path w="102869" h="8889">
                <a:moveTo>
                  <a:pt x="0" y="0"/>
                </a:moveTo>
                <a:lnTo>
                  <a:pt x="0" y="8699"/>
                </a:lnTo>
                <a:lnTo>
                  <a:pt x="102514" y="8699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4035571" y="2328557"/>
            <a:ext cx="102870" cy="8890"/>
          </a:xfrm>
          <a:custGeom>
            <a:avLst/>
            <a:gdLst/>
            <a:ahLst/>
            <a:cxnLst/>
            <a:rect l="l" t="t" r="r" b="b"/>
            <a:pathLst>
              <a:path w="102869" h="8889">
                <a:moveTo>
                  <a:pt x="102514" y="0"/>
                </a:moveTo>
                <a:lnTo>
                  <a:pt x="0" y="0"/>
                </a:lnTo>
                <a:lnTo>
                  <a:pt x="102514" y="8699"/>
                </a:lnTo>
                <a:lnTo>
                  <a:pt x="102514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4035571" y="2328560"/>
            <a:ext cx="102870" cy="8890"/>
          </a:xfrm>
          <a:custGeom>
            <a:avLst/>
            <a:gdLst/>
            <a:ahLst/>
            <a:cxnLst/>
            <a:rect l="l" t="t" r="r" b="b"/>
            <a:pathLst>
              <a:path w="102869" h="8889">
                <a:moveTo>
                  <a:pt x="102514" y="0"/>
                </a:moveTo>
                <a:lnTo>
                  <a:pt x="0" y="0"/>
                </a:lnTo>
                <a:lnTo>
                  <a:pt x="102514" y="8699"/>
                </a:lnTo>
                <a:lnTo>
                  <a:pt x="102514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4035571" y="2328560"/>
            <a:ext cx="102870" cy="8890"/>
          </a:xfrm>
          <a:custGeom>
            <a:avLst/>
            <a:gdLst/>
            <a:ahLst/>
            <a:cxnLst/>
            <a:rect l="l" t="t" r="r" b="b"/>
            <a:pathLst>
              <a:path w="102869" h="8889">
                <a:moveTo>
                  <a:pt x="0" y="0"/>
                </a:moveTo>
                <a:lnTo>
                  <a:pt x="102514" y="8699"/>
                </a:lnTo>
                <a:lnTo>
                  <a:pt x="0" y="869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3463945" y="2328557"/>
            <a:ext cx="102870" cy="8890"/>
          </a:xfrm>
          <a:custGeom>
            <a:avLst/>
            <a:gdLst/>
            <a:ahLst/>
            <a:cxnLst/>
            <a:rect l="l" t="t" r="r" b="b"/>
            <a:pathLst>
              <a:path w="102869" h="8889">
                <a:moveTo>
                  <a:pt x="0" y="0"/>
                </a:moveTo>
                <a:lnTo>
                  <a:pt x="0" y="8699"/>
                </a:lnTo>
                <a:lnTo>
                  <a:pt x="102514" y="8699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3463945" y="2328557"/>
            <a:ext cx="102870" cy="8890"/>
          </a:xfrm>
          <a:custGeom>
            <a:avLst/>
            <a:gdLst/>
            <a:ahLst/>
            <a:cxnLst/>
            <a:rect l="l" t="t" r="r" b="b"/>
            <a:pathLst>
              <a:path w="102869" h="8889">
                <a:moveTo>
                  <a:pt x="102514" y="0"/>
                </a:moveTo>
                <a:lnTo>
                  <a:pt x="0" y="0"/>
                </a:lnTo>
                <a:lnTo>
                  <a:pt x="102514" y="8699"/>
                </a:lnTo>
                <a:lnTo>
                  <a:pt x="102514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3463944" y="2328560"/>
            <a:ext cx="102870" cy="8890"/>
          </a:xfrm>
          <a:custGeom>
            <a:avLst/>
            <a:gdLst/>
            <a:ahLst/>
            <a:cxnLst/>
            <a:rect l="l" t="t" r="r" b="b"/>
            <a:pathLst>
              <a:path w="102869" h="8889">
                <a:moveTo>
                  <a:pt x="102514" y="0"/>
                </a:moveTo>
                <a:lnTo>
                  <a:pt x="0" y="0"/>
                </a:lnTo>
                <a:lnTo>
                  <a:pt x="102514" y="8699"/>
                </a:lnTo>
                <a:lnTo>
                  <a:pt x="102514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3463944" y="2328560"/>
            <a:ext cx="102870" cy="8890"/>
          </a:xfrm>
          <a:custGeom>
            <a:avLst/>
            <a:gdLst/>
            <a:ahLst/>
            <a:cxnLst/>
            <a:rect l="l" t="t" r="r" b="b"/>
            <a:pathLst>
              <a:path w="102869" h="8889">
                <a:moveTo>
                  <a:pt x="0" y="0"/>
                </a:moveTo>
                <a:lnTo>
                  <a:pt x="102514" y="8699"/>
                </a:lnTo>
                <a:lnTo>
                  <a:pt x="0" y="869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4035564" y="2337258"/>
            <a:ext cx="102235" cy="17780"/>
          </a:xfrm>
          <a:custGeom>
            <a:avLst/>
            <a:gdLst/>
            <a:ahLst/>
            <a:cxnLst/>
            <a:rect l="l" t="t" r="r" b="b"/>
            <a:pathLst>
              <a:path w="102234" h="17780">
                <a:moveTo>
                  <a:pt x="0" y="0"/>
                </a:moveTo>
                <a:lnTo>
                  <a:pt x="0" y="17487"/>
                </a:lnTo>
                <a:lnTo>
                  <a:pt x="101688" y="17487"/>
                </a:lnTo>
                <a:lnTo>
                  <a:pt x="0" y="0"/>
                </a:lnTo>
                <a:close/>
              </a:path>
              <a:path w="102234" h="17780">
                <a:moveTo>
                  <a:pt x="101688" y="0"/>
                </a:moveTo>
                <a:lnTo>
                  <a:pt x="0" y="0"/>
                </a:lnTo>
                <a:lnTo>
                  <a:pt x="101688" y="17487"/>
                </a:lnTo>
                <a:lnTo>
                  <a:pt x="101688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4035564" y="2337258"/>
            <a:ext cx="102235" cy="17780"/>
          </a:xfrm>
          <a:custGeom>
            <a:avLst/>
            <a:gdLst/>
            <a:ahLst/>
            <a:cxnLst/>
            <a:rect l="l" t="t" r="r" b="b"/>
            <a:pathLst>
              <a:path w="102234" h="17780">
                <a:moveTo>
                  <a:pt x="101688" y="0"/>
                </a:moveTo>
                <a:lnTo>
                  <a:pt x="0" y="0"/>
                </a:lnTo>
                <a:lnTo>
                  <a:pt x="101688" y="17487"/>
                </a:lnTo>
                <a:lnTo>
                  <a:pt x="101688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4035564" y="2337258"/>
            <a:ext cx="102235" cy="17780"/>
          </a:xfrm>
          <a:custGeom>
            <a:avLst/>
            <a:gdLst/>
            <a:ahLst/>
            <a:cxnLst/>
            <a:rect l="l" t="t" r="r" b="b"/>
            <a:pathLst>
              <a:path w="102234" h="17780">
                <a:moveTo>
                  <a:pt x="0" y="0"/>
                </a:moveTo>
                <a:lnTo>
                  <a:pt x="101688" y="17487"/>
                </a:lnTo>
                <a:lnTo>
                  <a:pt x="0" y="1748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3464770" y="2337258"/>
            <a:ext cx="102235" cy="17780"/>
          </a:xfrm>
          <a:custGeom>
            <a:avLst/>
            <a:gdLst/>
            <a:ahLst/>
            <a:cxnLst/>
            <a:rect l="l" t="t" r="r" b="b"/>
            <a:pathLst>
              <a:path w="102234" h="17780">
                <a:moveTo>
                  <a:pt x="0" y="0"/>
                </a:moveTo>
                <a:lnTo>
                  <a:pt x="0" y="17487"/>
                </a:lnTo>
                <a:lnTo>
                  <a:pt x="101688" y="17487"/>
                </a:lnTo>
                <a:lnTo>
                  <a:pt x="0" y="0"/>
                </a:lnTo>
                <a:close/>
              </a:path>
              <a:path w="102234" h="17780">
                <a:moveTo>
                  <a:pt x="101688" y="0"/>
                </a:moveTo>
                <a:lnTo>
                  <a:pt x="0" y="0"/>
                </a:lnTo>
                <a:lnTo>
                  <a:pt x="101688" y="17487"/>
                </a:lnTo>
                <a:lnTo>
                  <a:pt x="101688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3464770" y="2337258"/>
            <a:ext cx="102235" cy="17780"/>
          </a:xfrm>
          <a:custGeom>
            <a:avLst/>
            <a:gdLst/>
            <a:ahLst/>
            <a:cxnLst/>
            <a:rect l="l" t="t" r="r" b="b"/>
            <a:pathLst>
              <a:path w="102234" h="17780">
                <a:moveTo>
                  <a:pt x="101688" y="0"/>
                </a:moveTo>
                <a:lnTo>
                  <a:pt x="0" y="0"/>
                </a:lnTo>
                <a:lnTo>
                  <a:pt x="101688" y="17487"/>
                </a:lnTo>
                <a:lnTo>
                  <a:pt x="101688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3464770" y="2337258"/>
            <a:ext cx="102235" cy="17780"/>
          </a:xfrm>
          <a:custGeom>
            <a:avLst/>
            <a:gdLst/>
            <a:ahLst/>
            <a:cxnLst/>
            <a:rect l="l" t="t" r="r" b="b"/>
            <a:pathLst>
              <a:path w="102234" h="17780">
                <a:moveTo>
                  <a:pt x="0" y="0"/>
                </a:moveTo>
                <a:lnTo>
                  <a:pt x="101688" y="17487"/>
                </a:lnTo>
                <a:lnTo>
                  <a:pt x="0" y="1748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4035571" y="2354744"/>
            <a:ext cx="95250" cy="7620"/>
          </a:xfrm>
          <a:custGeom>
            <a:avLst/>
            <a:gdLst/>
            <a:ahLst/>
            <a:cxnLst/>
            <a:rect l="l" t="t" r="r" b="b"/>
            <a:pathLst>
              <a:path w="95250" h="7619">
                <a:moveTo>
                  <a:pt x="0" y="0"/>
                </a:moveTo>
                <a:lnTo>
                  <a:pt x="0" y="7035"/>
                </a:lnTo>
                <a:lnTo>
                  <a:pt x="94742" y="7035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4035571" y="2354744"/>
            <a:ext cx="97790" cy="7620"/>
          </a:xfrm>
          <a:custGeom>
            <a:avLst/>
            <a:gdLst/>
            <a:ahLst/>
            <a:cxnLst/>
            <a:rect l="l" t="t" r="r" b="b"/>
            <a:pathLst>
              <a:path w="97790" h="7619">
                <a:moveTo>
                  <a:pt x="97332" y="0"/>
                </a:moveTo>
                <a:lnTo>
                  <a:pt x="0" y="0"/>
                </a:lnTo>
                <a:lnTo>
                  <a:pt x="94742" y="7035"/>
                </a:lnTo>
                <a:lnTo>
                  <a:pt x="97332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4035571" y="2354746"/>
            <a:ext cx="97790" cy="7620"/>
          </a:xfrm>
          <a:custGeom>
            <a:avLst/>
            <a:gdLst/>
            <a:ahLst/>
            <a:cxnLst/>
            <a:rect l="l" t="t" r="r" b="b"/>
            <a:pathLst>
              <a:path w="97790" h="7619">
                <a:moveTo>
                  <a:pt x="97332" y="0"/>
                </a:moveTo>
                <a:lnTo>
                  <a:pt x="0" y="0"/>
                </a:lnTo>
                <a:lnTo>
                  <a:pt x="94741" y="7035"/>
                </a:lnTo>
                <a:lnTo>
                  <a:pt x="97332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4035571" y="2354746"/>
            <a:ext cx="95250" cy="7620"/>
          </a:xfrm>
          <a:custGeom>
            <a:avLst/>
            <a:gdLst/>
            <a:ahLst/>
            <a:cxnLst/>
            <a:rect l="l" t="t" r="r" b="b"/>
            <a:pathLst>
              <a:path w="95250" h="7619">
                <a:moveTo>
                  <a:pt x="0" y="0"/>
                </a:moveTo>
                <a:lnTo>
                  <a:pt x="94741" y="7035"/>
                </a:lnTo>
                <a:lnTo>
                  <a:pt x="0" y="703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3469123" y="2354744"/>
            <a:ext cx="97790" cy="7620"/>
          </a:xfrm>
          <a:custGeom>
            <a:avLst/>
            <a:gdLst/>
            <a:ahLst/>
            <a:cxnLst/>
            <a:rect l="l" t="t" r="r" b="b"/>
            <a:pathLst>
              <a:path w="97790" h="7619">
                <a:moveTo>
                  <a:pt x="0" y="0"/>
                </a:moveTo>
                <a:lnTo>
                  <a:pt x="2578" y="7035"/>
                </a:lnTo>
                <a:lnTo>
                  <a:pt x="97332" y="7035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3469123" y="2354744"/>
            <a:ext cx="97790" cy="7620"/>
          </a:xfrm>
          <a:custGeom>
            <a:avLst/>
            <a:gdLst/>
            <a:ahLst/>
            <a:cxnLst/>
            <a:rect l="l" t="t" r="r" b="b"/>
            <a:pathLst>
              <a:path w="97790" h="7619">
                <a:moveTo>
                  <a:pt x="97332" y="0"/>
                </a:moveTo>
                <a:lnTo>
                  <a:pt x="0" y="0"/>
                </a:lnTo>
                <a:lnTo>
                  <a:pt x="97332" y="7035"/>
                </a:lnTo>
                <a:lnTo>
                  <a:pt x="97332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3469126" y="2354746"/>
            <a:ext cx="97790" cy="7620"/>
          </a:xfrm>
          <a:custGeom>
            <a:avLst/>
            <a:gdLst/>
            <a:ahLst/>
            <a:cxnLst/>
            <a:rect l="l" t="t" r="r" b="b"/>
            <a:pathLst>
              <a:path w="97790" h="7619">
                <a:moveTo>
                  <a:pt x="97332" y="0"/>
                </a:moveTo>
                <a:lnTo>
                  <a:pt x="0" y="0"/>
                </a:lnTo>
                <a:lnTo>
                  <a:pt x="97332" y="7035"/>
                </a:lnTo>
                <a:lnTo>
                  <a:pt x="97332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3469126" y="2354746"/>
            <a:ext cx="97790" cy="7620"/>
          </a:xfrm>
          <a:custGeom>
            <a:avLst/>
            <a:gdLst/>
            <a:ahLst/>
            <a:cxnLst/>
            <a:rect l="l" t="t" r="r" b="b"/>
            <a:pathLst>
              <a:path w="97790" h="7619">
                <a:moveTo>
                  <a:pt x="0" y="0"/>
                </a:moveTo>
                <a:lnTo>
                  <a:pt x="97332" y="7035"/>
                </a:lnTo>
                <a:lnTo>
                  <a:pt x="2590" y="703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4035571" y="2361773"/>
            <a:ext cx="88900" cy="8890"/>
          </a:xfrm>
          <a:custGeom>
            <a:avLst/>
            <a:gdLst/>
            <a:ahLst/>
            <a:cxnLst/>
            <a:rect l="l" t="t" r="r" b="b"/>
            <a:pathLst>
              <a:path w="88900" h="8889">
                <a:moveTo>
                  <a:pt x="0" y="0"/>
                </a:moveTo>
                <a:lnTo>
                  <a:pt x="0" y="8699"/>
                </a:lnTo>
                <a:lnTo>
                  <a:pt x="88633" y="8699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4035571" y="2361773"/>
            <a:ext cx="93345" cy="8890"/>
          </a:xfrm>
          <a:custGeom>
            <a:avLst/>
            <a:gdLst/>
            <a:ahLst/>
            <a:cxnLst/>
            <a:rect l="l" t="t" r="r" b="b"/>
            <a:pathLst>
              <a:path w="93344" h="8889">
                <a:moveTo>
                  <a:pt x="92989" y="0"/>
                </a:moveTo>
                <a:lnTo>
                  <a:pt x="0" y="0"/>
                </a:lnTo>
                <a:lnTo>
                  <a:pt x="88633" y="8699"/>
                </a:lnTo>
                <a:lnTo>
                  <a:pt x="92989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4035564" y="2361778"/>
            <a:ext cx="93345" cy="8890"/>
          </a:xfrm>
          <a:custGeom>
            <a:avLst/>
            <a:gdLst/>
            <a:ahLst/>
            <a:cxnLst/>
            <a:rect l="l" t="t" r="r" b="b"/>
            <a:pathLst>
              <a:path w="93344" h="8889">
                <a:moveTo>
                  <a:pt x="92989" y="0"/>
                </a:moveTo>
                <a:lnTo>
                  <a:pt x="0" y="0"/>
                </a:lnTo>
                <a:lnTo>
                  <a:pt x="88645" y="8699"/>
                </a:lnTo>
                <a:lnTo>
                  <a:pt x="92989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4035564" y="2361778"/>
            <a:ext cx="88900" cy="8890"/>
          </a:xfrm>
          <a:custGeom>
            <a:avLst/>
            <a:gdLst/>
            <a:ahLst/>
            <a:cxnLst/>
            <a:rect l="l" t="t" r="r" b="b"/>
            <a:pathLst>
              <a:path w="88900" h="8889">
                <a:moveTo>
                  <a:pt x="0" y="0"/>
                </a:moveTo>
                <a:lnTo>
                  <a:pt x="88645" y="8699"/>
                </a:lnTo>
                <a:lnTo>
                  <a:pt x="0" y="869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3473465" y="2361773"/>
            <a:ext cx="93345" cy="8890"/>
          </a:xfrm>
          <a:custGeom>
            <a:avLst/>
            <a:gdLst/>
            <a:ahLst/>
            <a:cxnLst/>
            <a:rect l="l" t="t" r="r" b="b"/>
            <a:pathLst>
              <a:path w="93344" h="8889">
                <a:moveTo>
                  <a:pt x="0" y="0"/>
                </a:moveTo>
                <a:lnTo>
                  <a:pt x="4356" y="8699"/>
                </a:lnTo>
                <a:lnTo>
                  <a:pt x="92989" y="8699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3473465" y="2361773"/>
            <a:ext cx="93345" cy="8890"/>
          </a:xfrm>
          <a:custGeom>
            <a:avLst/>
            <a:gdLst/>
            <a:ahLst/>
            <a:cxnLst/>
            <a:rect l="l" t="t" r="r" b="b"/>
            <a:pathLst>
              <a:path w="93344" h="8889">
                <a:moveTo>
                  <a:pt x="92989" y="0"/>
                </a:moveTo>
                <a:lnTo>
                  <a:pt x="0" y="0"/>
                </a:lnTo>
                <a:lnTo>
                  <a:pt x="92989" y="8699"/>
                </a:lnTo>
                <a:lnTo>
                  <a:pt x="92989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3473469" y="2361778"/>
            <a:ext cx="93345" cy="8890"/>
          </a:xfrm>
          <a:custGeom>
            <a:avLst/>
            <a:gdLst/>
            <a:ahLst/>
            <a:cxnLst/>
            <a:rect l="l" t="t" r="r" b="b"/>
            <a:pathLst>
              <a:path w="93344" h="8889">
                <a:moveTo>
                  <a:pt x="92989" y="0"/>
                </a:moveTo>
                <a:lnTo>
                  <a:pt x="0" y="0"/>
                </a:lnTo>
                <a:lnTo>
                  <a:pt x="92989" y="8699"/>
                </a:lnTo>
                <a:lnTo>
                  <a:pt x="92989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3473469" y="2361778"/>
            <a:ext cx="93345" cy="8890"/>
          </a:xfrm>
          <a:custGeom>
            <a:avLst/>
            <a:gdLst/>
            <a:ahLst/>
            <a:cxnLst/>
            <a:rect l="l" t="t" r="r" b="b"/>
            <a:pathLst>
              <a:path w="93344" h="8889">
                <a:moveTo>
                  <a:pt x="0" y="0"/>
                </a:moveTo>
                <a:lnTo>
                  <a:pt x="92989" y="8699"/>
                </a:lnTo>
                <a:lnTo>
                  <a:pt x="4356" y="869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4035571" y="2370471"/>
            <a:ext cx="85725" cy="7620"/>
          </a:xfrm>
          <a:custGeom>
            <a:avLst/>
            <a:gdLst/>
            <a:ahLst/>
            <a:cxnLst/>
            <a:rect l="l" t="t" r="r" b="b"/>
            <a:pathLst>
              <a:path w="85725" h="7619">
                <a:moveTo>
                  <a:pt x="0" y="0"/>
                </a:moveTo>
                <a:lnTo>
                  <a:pt x="0" y="7035"/>
                </a:lnTo>
                <a:lnTo>
                  <a:pt x="85115" y="7035"/>
                </a:lnTo>
                <a:lnTo>
                  <a:pt x="0" y="0"/>
                </a:lnTo>
                <a:close/>
              </a:path>
              <a:path w="85725" h="7619">
                <a:moveTo>
                  <a:pt x="85115" y="0"/>
                </a:moveTo>
                <a:lnTo>
                  <a:pt x="0" y="0"/>
                </a:lnTo>
                <a:lnTo>
                  <a:pt x="85115" y="7035"/>
                </a:lnTo>
                <a:lnTo>
                  <a:pt x="85115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4035563" y="2370475"/>
            <a:ext cx="85725" cy="7620"/>
          </a:xfrm>
          <a:custGeom>
            <a:avLst/>
            <a:gdLst/>
            <a:ahLst/>
            <a:cxnLst/>
            <a:rect l="l" t="t" r="r" b="b"/>
            <a:pathLst>
              <a:path w="85725" h="7619">
                <a:moveTo>
                  <a:pt x="85128" y="0"/>
                </a:moveTo>
                <a:lnTo>
                  <a:pt x="0" y="0"/>
                </a:lnTo>
                <a:lnTo>
                  <a:pt x="85128" y="7035"/>
                </a:lnTo>
                <a:lnTo>
                  <a:pt x="85128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4035563" y="2370475"/>
            <a:ext cx="85725" cy="7620"/>
          </a:xfrm>
          <a:custGeom>
            <a:avLst/>
            <a:gdLst/>
            <a:ahLst/>
            <a:cxnLst/>
            <a:rect l="l" t="t" r="r" b="b"/>
            <a:pathLst>
              <a:path w="85725" h="7619">
                <a:moveTo>
                  <a:pt x="0" y="0"/>
                </a:moveTo>
                <a:lnTo>
                  <a:pt x="85128" y="7035"/>
                </a:lnTo>
                <a:lnTo>
                  <a:pt x="0" y="703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3481330" y="2370471"/>
            <a:ext cx="85725" cy="7620"/>
          </a:xfrm>
          <a:custGeom>
            <a:avLst/>
            <a:gdLst/>
            <a:ahLst/>
            <a:cxnLst/>
            <a:rect l="l" t="t" r="r" b="b"/>
            <a:pathLst>
              <a:path w="85725" h="7619">
                <a:moveTo>
                  <a:pt x="0" y="0"/>
                </a:moveTo>
                <a:lnTo>
                  <a:pt x="0" y="7035"/>
                </a:lnTo>
                <a:lnTo>
                  <a:pt x="85128" y="7035"/>
                </a:lnTo>
                <a:lnTo>
                  <a:pt x="0" y="0"/>
                </a:lnTo>
                <a:close/>
              </a:path>
              <a:path w="85725" h="7619">
                <a:moveTo>
                  <a:pt x="85128" y="0"/>
                </a:moveTo>
                <a:lnTo>
                  <a:pt x="0" y="0"/>
                </a:lnTo>
                <a:lnTo>
                  <a:pt x="85128" y="7035"/>
                </a:lnTo>
                <a:lnTo>
                  <a:pt x="85128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3481330" y="2370475"/>
            <a:ext cx="85725" cy="7620"/>
          </a:xfrm>
          <a:custGeom>
            <a:avLst/>
            <a:gdLst/>
            <a:ahLst/>
            <a:cxnLst/>
            <a:rect l="l" t="t" r="r" b="b"/>
            <a:pathLst>
              <a:path w="85725" h="7619">
                <a:moveTo>
                  <a:pt x="85128" y="0"/>
                </a:moveTo>
                <a:lnTo>
                  <a:pt x="0" y="0"/>
                </a:lnTo>
                <a:lnTo>
                  <a:pt x="85128" y="7035"/>
                </a:lnTo>
                <a:lnTo>
                  <a:pt x="85128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3481330" y="2370475"/>
            <a:ext cx="85725" cy="7620"/>
          </a:xfrm>
          <a:custGeom>
            <a:avLst/>
            <a:gdLst/>
            <a:ahLst/>
            <a:cxnLst/>
            <a:rect l="l" t="t" r="r" b="b"/>
            <a:pathLst>
              <a:path w="85725" h="7619">
                <a:moveTo>
                  <a:pt x="0" y="0"/>
                </a:moveTo>
                <a:lnTo>
                  <a:pt x="85128" y="7035"/>
                </a:lnTo>
                <a:lnTo>
                  <a:pt x="0" y="703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4035571" y="2377512"/>
            <a:ext cx="83820" cy="8890"/>
          </a:xfrm>
          <a:custGeom>
            <a:avLst/>
            <a:gdLst/>
            <a:ahLst/>
            <a:cxnLst/>
            <a:rect l="l" t="t" r="r" b="b"/>
            <a:pathLst>
              <a:path w="83819" h="8889">
                <a:moveTo>
                  <a:pt x="0" y="0"/>
                </a:moveTo>
                <a:lnTo>
                  <a:pt x="0" y="8699"/>
                </a:lnTo>
                <a:lnTo>
                  <a:pt x="79019" y="8699"/>
                </a:lnTo>
                <a:lnTo>
                  <a:pt x="0" y="0"/>
                </a:lnTo>
                <a:close/>
              </a:path>
              <a:path w="83819" h="8889">
                <a:moveTo>
                  <a:pt x="83362" y="0"/>
                </a:moveTo>
                <a:lnTo>
                  <a:pt x="0" y="0"/>
                </a:lnTo>
                <a:lnTo>
                  <a:pt x="79019" y="8699"/>
                </a:lnTo>
                <a:lnTo>
                  <a:pt x="83362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4035571" y="2377507"/>
            <a:ext cx="83820" cy="8890"/>
          </a:xfrm>
          <a:custGeom>
            <a:avLst/>
            <a:gdLst/>
            <a:ahLst/>
            <a:cxnLst/>
            <a:rect l="l" t="t" r="r" b="b"/>
            <a:pathLst>
              <a:path w="83819" h="8889">
                <a:moveTo>
                  <a:pt x="83362" y="0"/>
                </a:moveTo>
                <a:lnTo>
                  <a:pt x="0" y="0"/>
                </a:lnTo>
                <a:lnTo>
                  <a:pt x="79006" y="8699"/>
                </a:lnTo>
                <a:lnTo>
                  <a:pt x="83362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4035571" y="2377507"/>
            <a:ext cx="79375" cy="8890"/>
          </a:xfrm>
          <a:custGeom>
            <a:avLst/>
            <a:gdLst/>
            <a:ahLst/>
            <a:cxnLst/>
            <a:rect l="l" t="t" r="r" b="b"/>
            <a:pathLst>
              <a:path w="79375" h="8889">
                <a:moveTo>
                  <a:pt x="0" y="0"/>
                </a:moveTo>
                <a:lnTo>
                  <a:pt x="79006" y="8699"/>
                </a:lnTo>
                <a:lnTo>
                  <a:pt x="0" y="869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3483090" y="2377512"/>
            <a:ext cx="83820" cy="8890"/>
          </a:xfrm>
          <a:custGeom>
            <a:avLst/>
            <a:gdLst/>
            <a:ahLst/>
            <a:cxnLst/>
            <a:rect l="l" t="t" r="r" b="b"/>
            <a:pathLst>
              <a:path w="83819" h="8889">
                <a:moveTo>
                  <a:pt x="0" y="0"/>
                </a:moveTo>
                <a:lnTo>
                  <a:pt x="4356" y="8699"/>
                </a:lnTo>
                <a:lnTo>
                  <a:pt x="83375" y="8699"/>
                </a:lnTo>
                <a:lnTo>
                  <a:pt x="0" y="0"/>
                </a:lnTo>
                <a:close/>
              </a:path>
              <a:path w="83819" h="8889">
                <a:moveTo>
                  <a:pt x="83375" y="0"/>
                </a:moveTo>
                <a:lnTo>
                  <a:pt x="0" y="0"/>
                </a:lnTo>
                <a:lnTo>
                  <a:pt x="83375" y="8699"/>
                </a:lnTo>
                <a:lnTo>
                  <a:pt x="83375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3483096" y="2377507"/>
            <a:ext cx="83820" cy="8890"/>
          </a:xfrm>
          <a:custGeom>
            <a:avLst/>
            <a:gdLst/>
            <a:ahLst/>
            <a:cxnLst/>
            <a:rect l="l" t="t" r="r" b="b"/>
            <a:pathLst>
              <a:path w="83819" h="8889">
                <a:moveTo>
                  <a:pt x="83362" y="0"/>
                </a:moveTo>
                <a:lnTo>
                  <a:pt x="0" y="0"/>
                </a:lnTo>
                <a:lnTo>
                  <a:pt x="83362" y="8699"/>
                </a:lnTo>
                <a:lnTo>
                  <a:pt x="83362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3483096" y="2377507"/>
            <a:ext cx="83820" cy="8890"/>
          </a:xfrm>
          <a:custGeom>
            <a:avLst/>
            <a:gdLst/>
            <a:ahLst/>
            <a:cxnLst/>
            <a:rect l="l" t="t" r="r" b="b"/>
            <a:pathLst>
              <a:path w="83819" h="8889">
                <a:moveTo>
                  <a:pt x="0" y="0"/>
                </a:moveTo>
                <a:lnTo>
                  <a:pt x="83362" y="8699"/>
                </a:lnTo>
                <a:lnTo>
                  <a:pt x="4343" y="869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4035571" y="2386199"/>
            <a:ext cx="76835" cy="12700"/>
          </a:xfrm>
          <a:custGeom>
            <a:avLst/>
            <a:gdLst/>
            <a:ahLst/>
            <a:cxnLst/>
            <a:rect l="l" t="t" r="r" b="b"/>
            <a:pathLst>
              <a:path w="76834" h="12700">
                <a:moveTo>
                  <a:pt x="0" y="0"/>
                </a:moveTo>
                <a:lnTo>
                  <a:pt x="0" y="12217"/>
                </a:lnTo>
                <a:lnTo>
                  <a:pt x="76327" y="12217"/>
                </a:lnTo>
                <a:lnTo>
                  <a:pt x="0" y="0"/>
                </a:lnTo>
                <a:close/>
              </a:path>
              <a:path w="76834" h="12700">
                <a:moveTo>
                  <a:pt x="76327" y="0"/>
                </a:moveTo>
                <a:lnTo>
                  <a:pt x="0" y="0"/>
                </a:lnTo>
                <a:lnTo>
                  <a:pt x="76327" y="12217"/>
                </a:lnTo>
                <a:lnTo>
                  <a:pt x="76327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4035561" y="2386204"/>
            <a:ext cx="76835" cy="12700"/>
          </a:xfrm>
          <a:custGeom>
            <a:avLst/>
            <a:gdLst/>
            <a:ahLst/>
            <a:cxnLst/>
            <a:rect l="l" t="t" r="r" b="b"/>
            <a:pathLst>
              <a:path w="76834" h="12700">
                <a:moveTo>
                  <a:pt x="76339" y="0"/>
                </a:moveTo>
                <a:lnTo>
                  <a:pt x="0" y="0"/>
                </a:lnTo>
                <a:lnTo>
                  <a:pt x="76339" y="12217"/>
                </a:lnTo>
                <a:lnTo>
                  <a:pt x="76339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4035561" y="2386204"/>
            <a:ext cx="76835" cy="12700"/>
          </a:xfrm>
          <a:custGeom>
            <a:avLst/>
            <a:gdLst/>
            <a:ahLst/>
            <a:cxnLst/>
            <a:rect l="l" t="t" r="r" b="b"/>
            <a:pathLst>
              <a:path w="76834" h="12700">
                <a:moveTo>
                  <a:pt x="0" y="0"/>
                </a:moveTo>
                <a:lnTo>
                  <a:pt x="76339" y="12217"/>
                </a:lnTo>
                <a:lnTo>
                  <a:pt x="0" y="1221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3490119" y="2386199"/>
            <a:ext cx="76835" cy="12700"/>
          </a:xfrm>
          <a:custGeom>
            <a:avLst/>
            <a:gdLst/>
            <a:ahLst/>
            <a:cxnLst/>
            <a:rect l="l" t="t" r="r" b="b"/>
            <a:pathLst>
              <a:path w="76834" h="12700">
                <a:moveTo>
                  <a:pt x="0" y="0"/>
                </a:moveTo>
                <a:lnTo>
                  <a:pt x="0" y="12217"/>
                </a:lnTo>
                <a:lnTo>
                  <a:pt x="76339" y="12217"/>
                </a:lnTo>
                <a:lnTo>
                  <a:pt x="0" y="0"/>
                </a:lnTo>
                <a:close/>
              </a:path>
              <a:path w="76834" h="12700">
                <a:moveTo>
                  <a:pt x="76339" y="0"/>
                </a:moveTo>
                <a:lnTo>
                  <a:pt x="0" y="0"/>
                </a:lnTo>
                <a:lnTo>
                  <a:pt x="76339" y="12217"/>
                </a:lnTo>
                <a:lnTo>
                  <a:pt x="76339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3490131" y="2386204"/>
            <a:ext cx="76835" cy="12700"/>
          </a:xfrm>
          <a:custGeom>
            <a:avLst/>
            <a:gdLst/>
            <a:ahLst/>
            <a:cxnLst/>
            <a:rect l="l" t="t" r="r" b="b"/>
            <a:pathLst>
              <a:path w="76834" h="12700">
                <a:moveTo>
                  <a:pt x="76326" y="0"/>
                </a:moveTo>
                <a:lnTo>
                  <a:pt x="0" y="0"/>
                </a:lnTo>
                <a:lnTo>
                  <a:pt x="76326" y="12217"/>
                </a:lnTo>
                <a:lnTo>
                  <a:pt x="76326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3490131" y="2386204"/>
            <a:ext cx="76835" cy="12700"/>
          </a:xfrm>
          <a:custGeom>
            <a:avLst/>
            <a:gdLst/>
            <a:ahLst/>
            <a:cxnLst/>
            <a:rect l="l" t="t" r="r" b="b"/>
            <a:pathLst>
              <a:path w="76834" h="12700">
                <a:moveTo>
                  <a:pt x="0" y="0"/>
                </a:moveTo>
                <a:lnTo>
                  <a:pt x="76326" y="12217"/>
                </a:lnTo>
                <a:lnTo>
                  <a:pt x="0" y="1221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4035571" y="2398418"/>
            <a:ext cx="77470" cy="635"/>
          </a:xfrm>
          <a:custGeom>
            <a:avLst/>
            <a:gdLst/>
            <a:ahLst/>
            <a:cxnLst/>
            <a:rect l="l" t="t" r="r" b="b"/>
            <a:pathLst>
              <a:path w="77469" h="635">
                <a:moveTo>
                  <a:pt x="0" y="0"/>
                </a:moveTo>
                <a:lnTo>
                  <a:pt x="0" y="381"/>
                </a:lnTo>
                <a:lnTo>
                  <a:pt x="77254" y="381"/>
                </a:lnTo>
                <a:lnTo>
                  <a:pt x="76327" y="0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14035561" y="2398418"/>
            <a:ext cx="77470" cy="635"/>
          </a:xfrm>
          <a:custGeom>
            <a:avLst/>
            <a:gdLst/>
            <a:ahLst/>
            <a:cxnLst/>
            <a:rect l="l" t="t" r="r" b="b"/>
            <a:pathLst>
              <a:path w="77469" h="635">
                <a:moveTo>
                  <a:pt x="0" y="184"/>
                </a:moveTo>
                <a:lnTo>
                  <a:pt x="77266" y="184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14035561" y="2398418"/>
            <a:ext cx="77470" cy="635"/>
          </a:xfrm>
          <a:custGeom>
            <a:avLst/>
            <a:gdLst/>
            <a:ahLst/>
            <a:cxnLst/>
            <a:rect l="l" t="t" r="r" b="b"/>
            <a:pathLst>
              <a:path w="77469" h="635">
                <a:moveTo>
                  <a:pt x="0" y="184"/>
                </a:moveTo>
                <a:lnTo>
                  <a:pt x="77266" y="184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13489192" y="2398418"/>
            <a:ext cx="77470" cy="635"/>
          </a:xfrm>
          <a:custGeom>
            <a:avLst/>
            <a:gdLst/>
            <a:ahLst/>
            <a:cxnLst/>
            <a:rect l="l" t="t" r="r" b="b"/>
            <a:pathLst>
              <a:path w="77469" h="635">
                <a:moveTo>
                  <a:pt x="927" y="0"/>
                </a:moveTo>
                <a:lnTo>
                  <a:pt x="0" y="381"/>
                </a:lnTo>
                <a:lnTo>
                  <a:pt x="77266" y="381"/>
                </a:lnTo>
                <a:lnTo>
                  <a:pt x="77266" y="0"/>
                </a:lnTo>
                <a:lnTo>
                  <a:pt x="927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13490131" y="2398418"/>
            <a:ext cx="76835" cy="635"/>
          </a:xfrm>
          <a:custGeom>
            <a:avLst/>
            <a:gdLst/>
            <a:ahLst/>
            <a:cxnLst/>
            <a:rect l="l" t="t" r="r" b="b"/>
            <a:pathLst>
              <a:path w="76834" h="635">
                <a:moveTo>
                  <a:pt x="0" y="184"/>
                </a:moveTo>
                <a:lnTo>
                  <a:pt x="76326" y="184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13489204" y="2398418"/>
            <a:ext cx="77470" cy="635"/>
          </a:xfrm>
          <a:custGeom>
            <a:avLst/>
            <a:gdLst/>
            <a:ahLst/>
            <a:cxnLst/>
            <a:rect l="l" t="t" r="r" b="b"/>
            <a:pathLst>
              <a:path w="77469" h="635">
                <a:moveTo>
                  <a:pt x="0" y="184"/>
                </a:moveTo>
                <a:lnTo>
                  <a:pt x="77254" y="184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14035571" y="2398783"/>
            <a:ext cx="78740" cy="635"/>
          </a:xfrm>
          <a:custGeom>
            <a:avLst/>
            <a:gdLst/>
            <a:ahLst/>
            <a:cxnLst/>
            <a:rect l="l" t="t" r="r" b="b"/>
            <a:pathLst>
              <a:path w="78740" h="635">
                <a:moveTo>
                  <a:pt x="0" y="0"/>
                </a:moveTo>
                <a:lnTo>
                  <a:pt x="0" y="558"/>
                </a:lnTo>
                <a:lnTo>
                  <a:pt x="78181" y="558"/>
                </a:lnTo>
                <a:lnTo>
                  <a:pt x="77254" y="0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14035571" y="2398788"/>
            <a:ext cx="78740" cy="635"/>
          </a:xfrm>
          <a:custGeom>
            <a:avLst/>
            <a:gdLst/>
            <a:ahLst/>
            <a:cxnLst/>
            <a:rect l="l" t="t" r="r" b="b"/>
            <a:pathLst>
              <a:path w="78740" h="635">
                <a:moveTo>
                  <a:pt x="0" y="279"/>
                </a:moveTo>
                <a:lnTo>
                  <a:pt x="78181" y="279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14035571" y="2398788"/>
            <a:ext cx="78740" cy="635"/>
          </a:xfrm>
          <a:custGeom>
            <a:avLst/>
            <a:gdLst/>
            <a:ahLst/>
            <a:cxnLst/>
            <a:rect l="l" t="t" r="r" b="b"/>
            <a:pathLst>
              <a:path w="78740" h="635">
                <a:moveTo>
                  <a:pt x="0" y="279"/>
                </a:moveTo>
                <a:lnTo>
                  <a:pt x="78181" y="279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13488266" y="2398783"/>
            <a:ext cx="78740" cy="635"/>
          </a:xfrm>
          <a:custGeom>
            <a:avLst/>
            <a:gdLst/>
            <a:ahLst/>
            <a:cxnLst/>
            <a:rect l="l" t="t" r="r" b="b"/>
            <a:pathLst>
              <a:path w="78740" h="635">
                <a:moveTo>
                  <a:pt x="939" y="0"/>
                </a:moveTo>
                <a:lnTo>
                  <a:pt x="0" y="558"/>
                </a:lnTo>
                <a:lnTo>
                  <a:pt x="78193" y="558"/>
                </a:lnTo>
                <a:lnTo>
                  <a:pt x="78193" y="0"/>
                </a:lnTo>
                <a:lnTo>
                  <a:pt x="939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13489204" y="2398788"/>
            <a:ext cx="77470" cy="635"/>
          </a:xfrm>
          <a:custGeom>
            <a:avLst/>
            <a:gdLst/>
            <a:ahLst/>
            <a:cxnLst/>
            <a:rect l="l" t="t" r="r" b="b"/>
            <a:pathLst>
              <a:path w="77469" h="635">
                <a:moveTo>
                  <a:pt x="0" y="279"/>
                </a:moveTo>
                <a:lnTo>
                  <a:pt x="77254" y="279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13488277" y="2398788"/>
            <a:ext cx="78740" cy="635"/>
          </a:xfrm>
          <a:custGeom>
            <a:avLst/>
            <a:gdLst/>
            <a:ahLst/>
            <a:cxnLst/>
            <a:rect l="l" t="t" r="r" b="b"/>
            <a:pathLst>
              <a:path w="78740" h="635">
                <a:moveTo>
                  <a:pt x="0" y="279"/>
                </a:moveTo>
                <a:lnTo>
                  <a:pt x="78181" y="279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14035571" y="2399343"/>
            <a:ext cx="79375" cy="1270"/>
          </a:xfrm>
          <a:custGeom>
            <a:avLst/>
            <a:gdLst/>
            <a:ahLst/>
            <a:cxnLst/>
            <a:rect l="l" t="t" r="r" b="b"/>
            <a:pathLst>
              <a:path w="79375" h="1269">
                <a:moveTo>
                  <a:pt x="0" y="0"/>
                </a:moveTo>
                <a:lnTo>
                  <a:pt x="0" y="736"/>
                </a:lnTo>
                <a:lnTo>
                  <a:pt x="78917" y="736"/>
                </a:lnTo>
                <a:lnTo>
                  <a:pt x="78181" y="0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14035569" y="2399343"/>
            <a:ext cx="79375" cy="1270"/>
          </a:xfrm>
          <a:custGeom>
            <a:avLst/>
            <a:gdLst/>
            <a:ahLst/>
            <a:cxnLst/>
            <a:rect l="l" t="t" r="r" b="b"/>
            <a:pathLst>
              <a:path w="79375" h="1269">
                <a:moveTo>
                  <a:pt x="0" y="368"/>
                </a:moveTo>
                <a:lnTo>
                  <a:pt x="78917" y="368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14035569" y="2399343"/>
            <a:ext cx="79375" cy="1270"/>
          </a:xfrm>
          <a:custGeom>
            <a:avLst/>
            <a:gdLst/>
            <a:ahLst/>
            <a:cxnLst/>
            <a:rect l="l" t="t" r="r" b="b"/>
            <a:pathLst>
              <a:path w="79375" h="1269">
                <a:moveTo>
                  <a:pt x="0" y="368"/>
                </a:moveTo>
                <a:lnTo>
                  <a:pt x="78917" y="368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13487531" y="2399343"/>
            <a:ext cx="79375" cy="1270"/>
          </a:xfrm>
          <a:custGeom>
            <a:avLst/>
            <a:gdLst/>
            <a:ahLst/>
            <a:cxnLst/>
            <a:rect l="l" t="t" r="r" b="b"/>
            <a:pathLst>
              <a:path w="79375" h="1269">
                <a:moveTo>
                  <a:pt x="736" y="0"/>
                </a:moveTo>
                <a:lnTo>
                  <a:pt x="0" y="736"/>
                </a:lnTo>
                <a:lnTo>
                  <a:pt x="78930" y="736"/>
                </a:lnTo>
                <a:lnTo>
                  <a:pt x="78930" y="0"/>
                </a:lnTo>
                <a:lnTo>
                  <a:pt x="736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13488277" y="2399343"/>
            <a:ext cx="78740" cy="1270"/>
          </a:xfrm>
          <a:custGeom>
            <a:avLst/>
            <a:gdLst/>
            <a:ahLst/>
            <a:cxnLst/>
            <a:rect l="l" t="t" r="r" b="b"/>
            <a:pathLst>
              <a:path w="78740" h="1269">
                <a:moveTo>
                  <a:pt x="0" y="368"/>
                </a:moveTo>
                <a:lnTo>
                  <a:pt x="78181" y="368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13487541" y="2399343"/>
            <a:ext cx="79375" cy="1270"/>
          </a:xfrm>
          <a:custGeom>
            <a:avLst/>
            <a:gdLst/>
            <a:ahLst/>
            <a:cxnLst/>
            <a:rect l="l" t="t" r="r" b="b"/>
            <a:pathLst>
              <a:path w="79375" h="1269">
                <a:moveTo>
                  <a:pt x="0" y="368"/>
                </a:moveTo>
                <a:lnTo>
                  <a:pt x="78917" y="368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14035571" y="2400086"/>
            <a:ext cx="80010" cy="1270"/>
          </a:xfrm>
          <a:custGeom>
            <a:avLst/>
            <a:gdLst/>
            <a:ahLst/>
            <a:cxnLst/>
            <a:rect l="l" t="t" r="r" b="b"/>
            <a:pathLst>
              <a:path w="80009" h="1269">
                <a:moveTo>
                  <a:pt x="0" y="0"/>
                </a:moveTo>
                <a:lnTo>
                  <a:pt x="0" y="736"/>
                </a:lnTo>
                <a:lnTo>
                  <a:pt x="79476" y="736"/>
                </a:lnTo>
                <a:lnTo>
                  <a:pt x="78917" y="0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14035561" y="2400084"/>
            <a:ext cx="80010" cy="1270"/>
          </a:xfrm>
          <a:custGeom>
            <a:avLst/>
            <a:gdLst/>
            <a:ahLst/>
            <a:cxnLst/>
            <a:rect l="l" t="t" r="r" b="b"/>
            <a:pathLst>
              <a:path w="80009" h="1269">
                <a:moveTo>
                  <a:pt x="0" y="368"/>
                </a:moveTo>
                <a:lnTo>
                  <a:pt x="79489" y="368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14035561" y="2400084"/>
            <a:ext cx="80010" cy="1270"/>
          </a:xfrm>
          <a:custGeom>
            <a:avLst/>
            <a:gdLst/>
            <a:ahLst/>
            <a:cxnLst/>
            <a:rect l="l" t="t" r="r" b="b"/>
            <a:pathLst>
              <a:path w="80009" h="1269">
                <a:moveTo>
                  <a:pt x="0" y="368"/>
                </a:moveTo>
                <a:lnTo>
                  <a:pt x="79489" y="368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13486976" y="2400086"/>
            <a:ext cx="80010" cy="1270"/>
          </a:xfrm>
          <a:custGeom>
            <a:avLst/>
            <a:gdLst/>
            <a:ahLst/>
            <a:cxnLst/>
            <a:rect l="l" t="t" r="r" b="b"/>
            <a:pathLst>
              <a:path w="80009" h="1269">
                <a:moveTo>
                  <a:pt x="558" y="0"/>
                </a:moveTo>
                <a:lnTo>
                  <a:pt x="0" y="736"/>
                </a:lnTo>
                <a:lnTo>
                  <a:pt x="79476" y="736"/>
                </a:lnTo>
                <a:lnTo>
                  <a:pt x="79476" y="0"/>
                </a:lnTo>
                <a:lnTo>
                  <a:pt x="558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13487541" y="2400084"/>
            <a:ext cx="79375" cy="1270"/>
          </a:xfrm>
          <a:custGeom>
            <a:avLst/>
            <a:gdLst/>
            <a:ahLst/>
            <a:cxnLst/>
            <a:rect l="l" t="t" r="r" b="b"/>
            <a:pathLst>
              <a:path w="79375" h="1269">
                <a:moveTo>
                  <a:pt x="0" y="368"/>
                </a:moveTo>
                <a:lnTo>
                  <a:pt x="78917" y="368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13486981" y="2400084"/>
            <a:ext cx="80010" cy="1270"/>
          </a:xfrm>
          <a:custGeom>
            <a:avLst/>
            <a:gdLst/>
            <a:ahLst/>
            <a:cxnLst/>
            <a:rect l="l" t="t" r="r" b="b"/>
            <a:pathLst>
              <a:path w="80009" h="1269">
                <a:moveTo>
                  <a:pt x="0" y="368"/>
                </a:moveTo>
                <a:lnTo>
                  <a:pt x="79476" y="368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14035571" y="2400818"/>
            <a:ext cx="80010" cy="1270"/>
          </a:xfrm>
          <a:custGeom>
            <a:avLst/>
            <a:gdLst/>
            <a:ahLst/>
            <a:cxnLst/>
            <a:rect l="l" t="t" r="r" b="b"/>
            <a:pathLst>
              <a:path w="80009" h="1269">
                <a:moveTo>
                  <a:pt x="0" y="0"/>
                </a:moveTo>
                <a:lnTo>
                  <a:pt x="0" y="939"/>
                </a:lnTo>
                <a:lnTo>
                  <a:pt x="79946" y="939"/>
                </a:lnTo>
                <a:lnTo>
                  <a:pt x="79476" y="0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14035569" y="2400823"/>
            <a:ext cx="80010" cy="1270"/>
          </a:xfrm>
          <a:custGeom>
            <a:avLst/>
            <a:gdLst/>
            <a:ahLst/>
            <a:cxnLst/>
            <a:rect l="l" t="t" r="r" b="b"/>
            <a:pathLst>
              <a:path w="80009" h="1269">
                <a:moveTo>
                  <a:pt x="79476" y="0"/>
                </a:moveTo>
                <a:lnTo>
                  <a:pt x="0" y="0"/>
                </a:lnTo>
                <a:lnTo>
                  <a:pt x="79933" y="927"/>
                </a:lnTo>
                <a:lnTo>
                  <a:pt x="79476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14035569" y="2400823"/>
            <a:ext cx="80010" cy="1270"/>
          </a:xfrm>
          <a:custGeom>
            <a:avLst/>
            <a:gdLst/>
            <a:ahLst/>
            <a:cxnLst/>
            <a:rect l="l" t="t" r="r" b="b"/>
            <a:pathLst>
              <a:path w="80009" h="1269">
                <a:moveTo>
                  <a:pt x="0" y="0"/>
                </a:moveTo>
                <a:lnTo>
                  <a:pt x="79933" y="927"/>
                </a:lnTo>
                <a:lnTo>
                  <a:pt x="0" y="92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13486519" y="2400818"/>
            <a:ext cx="80010" cy="1270"/>
          </a:xfrm>
          <a:custGeom>
            <a:avLst/>
            <a:gdLst/>
            <a:ahLst/>
            <a:cxnLst/>
            <a:rect l="l" t="t" r="r" b="b"/>
            <a:pathLst>
              <a:path w="80009" h="1269">
                <a:moveTo>
                  <a:pt x="457" y="0"/>
                </a:moveTo>
                <a:lnTo>
                  <a:pt x="0" y="939"/>
                </a:lnTo>
                <a:lnTo>
                  <a:pt x="79946" y="939"/>
                </a:lnTo>
                <a:lnTo>
                  <a:pt x="79946" y="0"/>
                </a:lnTo>
                <a:lnTo>
                  <a:pt x="457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13486981" y="2400823"/>
            <a:ext cx="80010" cy="1270"/>
          </a:xfrm>
          <a:custGeom>
            <a:avLst/>
            <a:gdLst/>
            <a:ahLst/>
            <a:cxnLst/>
            <a:rect l="l" t="t" r="r" b="b"/>
            <a:pathLst>
              <a:path w="80009" h="1269">
                <a:moveTo>
                  <a:pt x="79476" y="0"/>
                </a:moveTo>
                <a:lnTo>
                  <a:pt x="0" y="0"/>
                </a:lnTo>
                <a:lnTo>
                  <a:pt x="79476" y="927"/>
                </a:lnTo>
                <a:lnTo>
                  <a:pt x="79476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13486511" y="2400823"/>
            <a:ext cx="80010" cy="1270"/>
          </a:xfrm>
          <a:custGeom>
            <a:avLst/>
            <a:gdLst/>
            <a:ahLst/>
            <a:cxnLst/>
            <a:rect l="l" t="t" r="r" b="b"/>
            <a:pathLst>
              <a:path w="80009" h="1269">
                <a:moveTo>
                  <a:pt x="469" y="0"/>
                </a:moveTo>
                <a:lnTo>
                  <a:pt x="79946" y="927"/>
                </a:lnTo>
                <a:lnTo>
                  <a:pt x="0" y="927"/>
                </a:lnTo>
                <a:lnTo>
                  <a:pt x="469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14035571" y="2401744"/>
            <a:ext cx="80645" cy="1270"/>
          </a:xfrm>
          <a:custGeom>
            <a:avLst/>
            <a:gdLst/>
            <a:ahLst/>
            <a:cxnLst/>
            <a:rect l="l" t="t" r="r" b="b"/>
            <a:pathLst>
              <a:path w="80644" h="1269">
                <a:moveTo>
                  <a:pt x="0" y="0"/>
                </a:moveTo>
                <a:lnTo>
                  <a:pt x="0" y="927"/>
                </a:lnTo>
                <a:lnTo>
                  <a:pt x="80213" y="927"/>
                </a:lnTo>
                <a:lnTo>
                  <a:pt x="79946" y="0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14035561" y="2401749"/>
            <a:ext cx="80645" cy="1270"/>
          </a:xfrm>
          <a:custGeom>
            <a:avLst/>
            <a:gdLst/>
            <a:ahLst/>
            <a:cxnLst/>
            <a:rect l="l" t="t" r="r" b="b"/>
            <a:pathLst>
              <a:path w="80644" h="1269">
                <a:moveTo>
                  <a:pt x="79946" y="0"/>
                </a:moveTo>
                <a:lnTo>
                  <a:pt x="0" y="0"/>
                </a:lnTo>
                <a:lnTo>
                  <a:pt x="80225" y="927"/>
                </a:lnTo>
                <a:lnTo>
                  <a:pt x="79946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14035561" y="2401749"/>
            <a:ext cx="80645" cy="1270"/>
          </a:xfrm>
          <a:custGeom>
            <a:avLst/>
            <a:gdLst/>
            <a:ahLst/>
            <a:cxnLst/>
            <a:rect l="l" t="t" r="r" b="b"/>
            <a:pathLst>
              <a:path w="80644" h="1269">
                <a:moveTo>
                  <a:pt x="0" y="0"/>
                </a:moveTo>
                <a:lnTo>
                  <a:pt x="80225" y="927"/>
                </a:lnTo>
                <a:lnTo>
                  <a:pt x="0" y="92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13486240" y="2401744"/>
            <a:ext cx="80645" cy="1270"/>
          </a:xfrm>
          <a:custGeom>
            <a:avLst/>
            <a:gdLst/>
            <a:ahLst/>
            <a:cxnLst/>
            <a:rect l="l" t="t" r="r" b="b"/>
            <a:pathLst>
              <a:path w="80644" h="1269">
                <a:moveTo>
                  <a:pt x="279" y="0"/>
                </a:moveTo>
                <a:lnTo>
                  <a:pt x="0" y="927"/>
                </a:lnTo>
                <a:lnTo>
                  <a:pt x="80225" y="927"/>
                </a:lnTo>
                <a:lnTo>
                  <a:pt x="80225" y="0"/>
                </a:lnTo>
                <a:lnTo>
                  <a:pt x="279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13486511" y="2401749"/>
            <a:ext cx="80010" cy="1270"/>
          </a:xfrm>
          <a:custGeom>
            <a:avLst/>
            <a:gdLst/>
            <a:ahLst/>
            <a:cxnLst/>
            <a:rect l="l" t="t" r="r" b="b"/>
            <a:pathLst>
              <a:path w="80009" h="1269">
                <a:moveTo>
                  <a:pt x="79946" y="0"/>
                </a:moveTo>
                <a:lnTo>
                  <a:pt x="0" y="0"/>
                </a:lnTo>
                <a:lnTo>
                  <a:pt x="79946" y="927"/>
                </a:lnTo>
                <a:lnTo>
                  <a:pt x="79946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13486232" y="2401749"/>
            <a:ext cx="80645" cy="1270"/>
          </a:xfrm>
          <a:custGeom>
            <a:avLst/>
            <a:gdLst/>
            <a:ahLst/>
            <a:cxnLst/>
            <a:rect l="l" t="t" r="r" b="b"/>
            <a:pathLst>
              <a:path w="80644" h="1269">
                <a:moveTo>
                  <a:pt x="279" y="0"/>
                </a:moveTo>
                <a:lnTo>
                  <a:pt x="80225" y="927"/>
                </a:lnTo>
                <a:lnTo>
                  <a:pt x="0" y="927"/>
                </a:lnTo>
                <a:lnTo>
                  <a:pt x="279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14035571" y="2402670"/>
            <a:ext cx="80645" cy="1270"/>
          </a:xfrm>
          <a:custGeom>
            <a:avLst/>
            <a:gdLst/>
            <a:ahLst/>
            <a:cxnLst/>
            <a:rect l="l" t="t" r="r" b="b"/>
            <a:pathLst>
              <a:path w="80644" h="1269">
                <a:moveTo>
                  <a:pt x="0" y="0"/>
                </a:moveTo>
                <a:lnTo>
                  <a:pt x="0" y="1028"/>
                </a:lnTo>
                <a:lnTo>
                  <a:pt x="80302" y="1028"/>
                </a:lnTo>
                <a:lnTo>
                  <a:pt x="80213" y="0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14035560" y="2402673"/>
            <a:ext cx="80645" cy="1270"/>
          </a:xfrm>
          <a:custGeom>
            <a:avLst/>
            <a:gdLst/>
            <a:ahLst/>
            <a:cxnLst/>
            <a:rect l="l" t="t" r="r" b="b"/>
            <a:pathLst>
              <a:path w="80644" h="1269">
                <a:moveTo>
                  <a:pt x="80225" y="0"/>
                </a:moveTo>
                <a:lnTo>
                  <a:pt x="0" y="0"/>
                </a:lnTo>
                <a:lnTo>
                  <a:pt x="80314" y="1016"/>
                </a:lnTo>
                <a:lnTo>
                  <a:pt x="80225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14035560" y="2402673"/>
            <a:ext cx="80645" cy="1270"/>
          </a:xfrm>
          <a:custGeom>
            <a:avLst/>
            <a:gdLst/>
            <a:ahLst/>
            <a:cxnLst/>
            <a:rect l="l" t="t" r="r" b="b"/>
            <a:pathLst>
              <a:path w="80644" h="1269">
                <a:moveTo>
                  <a:pt x="0" y="0"/>
                </a:moveTo>
                <a:lnTo>
                  <a:pt x="80314" y="1016"/>
                </a:lnTo>
                <a:lnTo>
                  <a:pt x="0" y="101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13486145" y="2402670"/>
            <a:ext cx="80645" cy="1270"/>
          </a:xfrm>
          <a:custGeom>
            <a:avLst/>
            <a:gdLst/>
            <a:ahLst/>
            <a:cxnLst/>
            <a:rect l="l" t="t" r="r" b="b"/>
            <a:pathLst>
              <a:path w="80644" h="1269">
                <a:moveTo>
                  <a:pt x="88" y="0"/>
                </a:moveTo>
                <a:lnTo>
                  <a:pt x="0" y="1028"/>
                </a:lnTo>
                <a:lnTo>
                  <a:pt x="80314" y="1028"/>
                </a:lnTo>
                <a:lnTo>
                  <a:pt x="80314" y="0"/>
                </a:lnTo>
                <a:lnTo>
                  <a:pt x="88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13486232" y="2402673"/>
            <a:ext cx="80645" cy="1270"/>
          </a:xfrm>
          <a:custGeom>
            <a:avLst/>
            <a:gdLst/>
            <a:ahLst/>
            <a:cxnLst/>
            <a:rect l="l" t="t" r="r" b="b"/>
            <a:pathLst>
              <a:path w="80644" h="1269">
                <a:moveTo>
                  <a:pt x="80225" y="0"/>
                </a:moveTo>
                <a:lnTo>
                  <a:pt x="0" y="0"/>
                </a:lnTo>
                <a:lnTo>
                  <a:pt x="80225" y="1016"/>
                </a:lnTo>
                <a:lnTo>
                  <a:pt x="80225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13486144" y="2402673"/>
            <a:ext cx="80645" cy="1270"/>
          </a:xfrm>
          <a:custGeom>
            <a:avLst/>
            <a:gdLst/>
            <a:ahLst/>
            <a:cxnLst/>
            <a:rect l="l" t="t" r="r" b="b"/>
            <a:pathLst>
              <a:path w="80644" h="1269">
                <a:moveTo>
                  <a:pt x="88" y="0"/>
                </a:moveTo>
                <a:lnTo>
                  <a:pt x="80314" y="1016"/>
                </a:lnTo>
                <a:lnTo>
                  <a:pt x="0" y="1016"/>
                </a:lnTo>
                <a:lnTo>
                  <a:pt x="88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14035571" y="2403698"/>
            <a:ext cx="80645" cy="1270"/>
          </a:xfrm>
          <a:custGeom>
            <a:avLst/>
            <a:gdLst/>
            <a:ahLst/>
            <a:cxnLst/>
            <a:rect l="l" t="t" r="r" b="b"/>
            <a:pathLst>
              <a:path w="80644" h="1269">
                <a:moveTo>
                  <a:pt x="0" y="0"/>
                </a:moveTo>
                <a:lnTo>
                  <a:pt x="0" y="1003"/>
                </a:lnTo>
                <a:lnTo>
                  <a:pt x="80213" y="1003"/>
                </a:lnTo>
                <a:lnTo>
                  <a:pt x="80302" y="0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14035564" y="2403692"/>
            <a:ext cx="80645" cy="1270"/>
          </a:xfrm>
          <a:custGeom>
            <a:avLst/>
            <a:gdLst/>
            <a:ahLst/>
            <a:cxnLst/>
            <a:rect l="l" t="t" r="r" b="b"/>
            <a:pathLst>
              <a:path w="80644" h="1269">
                <a:moveTo>
                  <a:pt x="80314" y="0"/>
                </a:moveTo>
                <a:lnTo>
                  <a:pt x="0" y="0"/>
                </a:lnTo>
                <a:lnTo>
                  <a:pt x="80225" y="1016"/>
                </a:lnTo>
                <a:lnTo>
                  <a:pt x="80314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14035564" y="2403692"/>
            <a:ext cx="80645" cy="1270"/>
          </a:xfrm>
          <a:custGeom>
            <a:avLst/>
            <a:gdLst/>
            <a:ahLst/>
            <a:cxnLst/>
            <a:rect l="l" t="t" r="r" b="b"/>
            <a:pathLst>
              <a:path w="80644" h="1269">
                <a:moveTo>
                  <a:pt x="0" y="0"/>
                </a:moveTo>
                <a:lnTo>
                  <a:pt x="80225" y="1016"/>
                </a:lnTo>
                <a:lnTo>
                  <a:pt x="0" y="101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13486142" y="2403698"/>
            <a:ext cx="80645" cy="1270"/>
          </a:xfrm>
          <a:custGeom>
            <a:avLst/>
            <a:gdLst/>
            <a:ahLst/>
            <a:cxnLst/>
            <a:rect l="l" t="t" r="r" b="b"/>
            <a:pathLst>
              <a:path w="80644" h="1269">
                <a:moveTo>
                  <a:pt x="0" y="0"/>
                </a:moveTo>
                <a:lnTo>
                  <a:pt x="101" y="1003"/>
                </a:lnTo>
                <a:lnTo>
                  <a:pt x="80314" y="1003"/>
                </a:lnTo>
                <a:lnTo>
                  <a:pt x="80314" y="0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13486144" y="2403692"/>
            <a:ext cx="80645" cy="1270"/>
          </a:xfrm>
          <a:custGeom>
            <a:avLst/>
            <a:gdLst/>
            <a:ahLst/>
            <a:cxnLst/>
            <a:rect l="l" t="t" r="r" b="b"/>
            <a:pathLst>
              <a:path w="80644" h="1269">
                <a:moveTo>
                  <a:pt x="80314" y="0"/>
                </a:moveTo>
                <a:lnTo>
                  <a:pt x="0" y="0"/>
                </a:lnTo>
                <a:lnTo>
                  <a:pt x="80314" y="1016"/>
                </a:lnTo>
                <a:lnTo>
                  <a:pt x="80314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13486144" y="2403692"/>
            <a:ext cx="80645" cy="1270"/>
          </a:xfrm>
          <a:custGeom>
            <a:avLst/>
            <a:gdLst/>
            <a:ahLst/>
            <a:cxnLst/>
            <a:rect l="l" t="t" r="r" b="b"/>
            <a:pathLst>
              <a:path w="80644" h="1269">
                <a:moveTo>
                  <a:pt x="0" y="0"/>
                </a:moveTo>
                <a:lnTo>
                  <a:pt x="80314" y="1016"/>
                </a:lnTo>
                <a:lnTo>
                  <a:pt x="88" y="101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14035571" y="2404704"/>
            <a:ext cx="80645" cy="1270"/>
          </a:xfrm>
          <a:custGeom>
            <a:avLst/>
            <a:gdLst/>
            <a:ahLst/>
            <a:cxnLst/>
            <a:rect l="l" t="t" r="r" b="b"/>
            <a:pathLst>
              <a:path w="80644" h="1269">
                <a:moveTo>
                  <a:pt x="0" y="0"/>
                </a:moveTo>
                <a:lnTo>
                  <a:pt x="0" y="939"/>
                </a:lnTo>
                <a:lnTo>
                  <a:pt x="79946" y="939"/>
                </a:lnTo>
                <a:lnTo>
                  <a:pt x="80213" y="0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14035560" y="2404709"/>
            <a:ext cx="80645" cy="1270"/>
          </a:xfrm>
          <a:custGeom>
            <a:avLst/>
            <a:gdLst/>
            <a:ahLst/>
            <a:cxnLst/>
            <a:rect l="l" t="t" r="r" b="b"/>
            <a:pathLst>
              <a:path w="80644" h="1269">
                <a:moveTo>
                  <a:pt x="80225" y="0"/>
                </a:moveTo>
                <a:lnTo>
                  <a:pt x="0" y="0"/>
                </a:lnTo>
                <a:lnTo>
                  <a:pt x="79946" y="927"/>
                </a:lnTo>
                <a:lnTo>
                  <a:pt x="80225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14035560" y="2404709"/>
            <a:ext cx="80010" cy="1270"/>
          </a:xfrm>
          <a:custGeom>
            <a:avLst/>
            <a:gdLst/>
            <a:ahLst/>
            <a:cxnLst/>
            <a:rect l="l" t="t" r="r" b="b"/>
            <a:pathLst>
              <a:path w="80009" h="1269">
                <a:moveTo>
                  <a:pt x="0" y="0"/>
                </a:moveTo>
                <a:lnTo>
                  <a:pt x="79946" y="927"/>
                </a:lnTo>
                <a:lnTo>
                  <a:pt x="0" y="92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13486234" y="2404704"/>
            <a:ext cx="80645" cy="1270"/>
          </a:xfrm>
          <a:custGeom>
            <a:avLst/>
            <a:gdLst/>
            <a:ahLst/>
            <a:cxnLst/>
            <a:rect l="l" t="t" r="r" b="b"/>
            <a:pathLst>
              <a:path w="80644" h="1269">
                <a:moveTo>
                  <a:pt x="0" y="0"/>
                </a:moveTo>
                <a:lnTo>
                  <a:pt x="279" y="939"/>
                </a:lnTo>
                <a:lnTo>
                  <a:pt x="80225" y="939"/>
                </a:lnTo>
                <a:lnTo>
                  <a:pt x="80225" y="0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13486232" y="2404709"/>
            <a:ext cx="80645" cy="1270"/>
          </a:xfrm>
          <a:custGeom>
            <a:avLst/>
            <a:gdLst/>
            <a:ahLst/>
            <a:cxnLst/>
            <a:rect l="l" t="t" r="r" b="b"/>
            <a:pathLst>
              <a:path w="80644" h="1269">
                <a:moveTo>
                  <a:pt x="80225" y="0"/>
                </a:moveTo>
                <a:lnTo>
                  <a:pt x="0" y="0"/>
                </a:lnTo>
                <a:lnTo>
                  <a:pt x="80225" y="927"/>
                </a:lnTo>
                <a:lnTo>
                  <a:pt x="80225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13486232" y="2404709"/>
            <a:ext cx="80645" cy="1270"/>
          </a:xfrm>
          <a:custGeom>
            <a:avLst/>
            <a:gdLst/>
            <a:ahLst/>
            <a:cxnLst/>
            <a:rect l="l" t="t" r="r" b="b"/>
            <a:pathLst>
              <a:path w="80644" h="1269">
                <a:moveTo>
                  <a:pt x="0" y="0"/>
                </a:moveTo>
                <a:lnTo>
                  <a:pt x="80225" y="927"/>
                </a:lnTo>
                <a:lnTo>
                  <a:pt x="279" y="92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14035571" y="2405641"/>
            <a:ext cx="80010" cy="1270"/>
          </a:xfrm>
          <a:custGeom>
            <a:avLst/>
            <a:gdLst/>
            <a:ahLst/>
            <a:cxnLst/>
            <a:rect l="l" t="t" r="r" b="b"/>
            <a:pathLst>
              <a:path w="80009" h="1269">
                <a:moveTo>
                  <a:pt x="0" y="0"/>
                </a:moveTo>
                <a:lnTo>
                  <a:pt x="0" y="914"/>
                </a:lnTo>
                <a:lnTo>
                  <a:pt x="79476" y="914"/>
                </a:lnTo>
                <a:lnTo>
                  <a:pt x="79946" y="0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14035561" y="2405635"/>
            <a:ext cx="80010" cy="1270"/>
          </a:xfrm>
          <a:custGeom>
            <a:avLst/>
            <a:gdLst/>
            <a:ahLst/>
            <a:cxnLst/>
            <a:rect l="l" t="t" r="r" b="b"/>
            <a:pathLst>
              <a:path w="80009" h="1269">
                <a:moveTo>
                  <a:pt x="79946" y="0"/>
                </a:moveTo>
                <a:lnTo>
                  <a:pt x="0" y="0"/>
                </a:lnTo>
                <a:lnTo>
                  <a:pt x="79489" y="927"/>
                </a:lnTo>
                <a:lnTo>
                  <a:pt x="79946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14035561" y="2405635"/>
            <a:ext cx="80010" cy="1270"/>
          </a:xfrm>
          <a:custGeom>
            <a:avLst/>
            <a:gdLst/>
            <a:ahLst/>
            <a:cxnLst/>
            <a:rect l="l" t="t" r="r" b="b"/>
            <a:pathLst>
              <a:path w="80009" h="1269">
                <a:moveTo>
                  <a:pt x="0" y="0"/>
                </a:moveTo>
                <a:lnTo>
                  <a:pt x="79489" y="927"/>
                </a:lnTo>
                <a:lnTo>
                  <a:pt x="0" y="92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13486519" y="2405641"/>
            <a:ext cx="80010" cy="1270"/>
          </a:xfrm>
          <a:custGeom>
            <a:avLst/>
            <a:gdLst/>
            <a:ahLst/>
            <a:cxnLst/>
            <a:rect l="l" t="t" r="r" b="b"/>
            <a:pathLst>
              <a:path w="80009" h="1269">
                <a:moveTo>
                  <a:pt x="0" y="0"/>
                </a:moveTo>
                <a:lnTo>
                  <a:pt x="457" y="914"/>
                </a:lnTo>
                <a:lnTo>
                  <a:pt x="79946" y="914"/>
                </a:lnTo>
                <a:lnTo>
                  <a:pt x="79946" y="0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13486511" y="2405635"/>
            <a:ext cx="80010" cy="1270"/>
          </a:xfrm>
          <a:custGeom>
            <a:avLst/>
            <a:gdLst/>
            <a:ahLst/>
            <a:cxnLst/>
            <a:rect l="l" t="t" r="r" b="b"/>
            <a:pathLst>
              <a:path w="80009" h="1269">
                <a:moveTo>
                  <a:pt x="79946" y="0"/>
                </a:moveTo>
                <a:lnTo>
                  <a:pt x="0" y="0"/>
                </a:lnTo>
                <a:lnTo>
                  <a:pt x="79946" y="927"/>
                </a:lnTo>
                <a:lnTo>
                  <a:pt x="79946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13486511" y="2405635"/>
            <a:ext cx="80010" cy="1270"/>
          </a:xfrm>
          <a:custGeom>
            <a:avLst/>
            <a:gdLst/>
            <a:ahLst/>
            <a:cxnLst/>
            <a:rect l="l" t="t" r="r" b="b"/>
            <a:pathLst>
              <a:path w="80009" h="1269">
                <a:moveTo>
                  <a:pt x="0" y="0"/>
                </a:moveTo>
                <a:lnTo>
                  <a:pt x="79946" y="927"/>
                </a:lnTo>
                <a:lnTo>
                  <a:pt x="469" y="92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14035571" y="2406556"/>
            <a:ext cx="80010" cy="1270"/>
          </a:xfrm>
          <a:custGeom>
            <a:avLst/>
            <a:gdLst/>
            <a:ahLst/>
            <a:cxnLst/>
            <a:rect l="l" t="t" r="r" b="b"/>
            <a:pathLst>
              <a:path w="80009" h="1269">
                <a:moveTo>
                  <a:pt x="0" y="0"/>
                </a:moveTo>
                <a:lnTo>
                  <a:pt x="0" y="838"/>
                </a:lnTo>
                <a:lnTo>
                  <a:pt x="78917" y="838"/>
                </a:lnTo>
                <a:lnTo>
                  <a:pt x="79476" y="0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14035569" y="2406561"/>
            <a:ext cx="80010" cy="1270"/>
          </a:xfrm>
          <a:custGeom>
            <a:avLst/>
            <a:gdLst/>
            <a:ahLst/>
            <a:cxnLst/>
            <a:rect l="l" t="t" r="r" b="b"/>
            <a:pathLst>
              <a:path w="80009" h="1269">
                <a:moveTo>
                  <a:pt x="79476" y="0"/>
                </a:moveTo>
                <a:lnTo>
                  <a:pt x="0" y="0"/>
                </a:lnTo>
                <a:lnTo>
                  <a:pt x="78917" y="838"/>
                </a:lnTo>
                <a:lnTo>
                  <a:pt x="79476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14035569" y="2406561"/>
            <a:ext cx="79375" cy="1270"/>
          </a:xfrm>
          <a:custGeom>
            <a:avLst/>
            <a:gdLst/>
            <a:ahLst/>
            <a:cxnLst/>
            <a:rect l="l" t="t" r="r" b="b"/>
            <a:pathLst>
              <a:path w="79375" h="1269">
                <a:moveTo>
                  <a:pt x="0" y="0"/>
                </a:moveTo>
                <a:lnTo>
                  <a:pt x="78917" y="838"/>
                </a:lnTo>
                <a:lnTo>
                  <a:pt x="0" y="838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13486976" y="2406556"/>
            <a:ext cx="80010" cy="1270"/>
          </a:xfrm>
          <a:custGeom>
            <a:avLst/>
            <a:gdLst/>
            <a:ahLst/>
            <a:cxnLst/>
            <a:rect l="l" t="t" r="r" b="b"/>
            <a:pathLst>
              <a:path w="80009" h="1269">
                <a:moveTo>
                  <a:pt x="0" y="0"/>
                </a:moveTo>
                <a:lnTo>
                  <a:pt x="558" y="838"/>
                </a:lnTo>
                <a:lnTo>
                  <a:pt x="79489" y="838"/>
                </a:lnTo>
                <a:lnTo>
                  <a:pt x="79489" y="0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13486981" y="2406561"/>
            <a:ext cx="80010" cy="1270"/>
          </a:xfrm>
          <a:custGeom>
            <a:avLst/>
            <a:gdLst/>
            <a:ahLst/>
            <a:cxnLst/>
            <a:rect l="l" t="t" r="r" b="b"/>
            <a:pathLst>
              <a:path w="80009" h="1269">
                <a:moveTo>
                  <a:pt x="79476" y="0"/>
                </a:moveTo>
                <a:lnTo>
                  <a:pt x="0" y="0"/>
                </a:lnTo>
                <a:lnTo>
                  <a:pt x="79476" y="838"/>
                </a:lnTo>
                <a:lnTo>
                  <a:pt x="79476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13486981" y="2406561"/>
            <a:ext cx="80010" cy="1270"/>
          </a:xfrm>
          <a:custGeom>
            <a:avLst/>
            <a:gdLst/>
            <a:ahLst/>
            <a:cxnLst/>
            <a:rect l="l" t="t" r="r" b="b"/>
            <a:pathLst>
              <a:path w="80009" h="1269">
                <a:moveTo>
                  <a:pt x="0" y="0"/>
                </a:moveTo>
                <a:lnTo>
                  <a:pt x="79476" y="838"/>
                </a:lnTo>
                <a:lnTo>
                  <a:pt x="558" y="838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14035571" y="2407390"/>
            <a:ext cx="79375" cy="1270"/>
          </a:xfrm>
          <a:custGeom>
            <a:avLst/>
            <a:gdLst/>
            <a:ahLst/>
            <a:cxnLst/>
            <a:rect l="l" t="t" r="r" b="b"/>
            <a:pathLst>
              <a:path w="79375" h="1269">
                <a:moveTo>
                  <a:pt x="0" y="0"/>
                </a:moveTo>
                <a:lnTo>
                  <a:pt x="0" y="647"/>
                </a:lnTo>
                <a:lnTo>
                  <a:pt x="78181" y="647"/>
                </a:lnTo>
                <a:lnTo>
                  <a:pt x="78917" y="0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14035561" y="2407393"/>
            <a:ext cx="79375" cy="1270"/>
          </a:xfrm>
          <a:custGeom>
            <a:avLst/>
            <a:gdLst/>
            <a:ahLst/>
            <a:cxnLst/>
            <a:rect l="l" t="t" r="r" b="b"/>
            <a:pathLst>
              <a:path w="79375" h="1269">
                <a:moveTo>
                  <a:pt x="0" y="323"/>
                </a:moveTo>
                <a:lnTo>
                  <a:pt x="78930" y="323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14035561" y="2407393"/>
            <a:ext cx="78740" cy="1270"/>
          </a:xfrm>
          <a:custGeom>
            <a:avLst/>
            <a:gdLst/>
            <a:ahLst/>
            <a:cxnLst/>
            <a:rect l="l" t="t" r="r" b="b"/>
            <a:pathLst>
              <a:path w="78740" h="1269">
                <a:moveTo>
                  <a:pt x="0" y="323"/>
                </a:moveTo>
                <a:lnTo>
                  <a:pt x="78193" y="323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13487536" y="2407390"/>
            <a:ext cx="79375" cy="1270"/>
          </a:xfrm>
          <a:custGeom>
            <a:avLst/>
            <a:gdLst/>
            <a:ahLst/>
            <a:cxnLst/>
            <a:rect l="l" t="t" r="r" b="b"/>
            <a:pathLst>
              <a:path w="79375" h="1269">
                <a:moveTo>
                  <a:pt x="0" y="0"/>
                </a:moveTo>
                <a:lnTo>
                  <a:pt x="736" y="647"/>
                </a:lnTo>
                <a:lnTo>
                  <a:pt x="78917" y="647"/>
                </a:lnTo>
                <a:lnTo>
                  <a:pt x="78917" y="0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13487541" y="2407393"/>
            <a:ext cx="79375" cy="1270"/>
          </a:xfrm>
          <a:custGeom>
            <a:avLst/>
            <a:gdLst/>
            <a:ahLst/>
            <a:cxnLst/>
            <a:rect l="l" t="t" r="r" b="b"/>
            <a:pathLst>
              <a:path w="79375" h="1269">
                <a:moveTo>
                  <a:pt x="0" y="323"/>
                </a:moveTo>
                <a:lnTo>
                  <a:pt x="78917" y="323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13487541" y="2407393"/>
            <a:ext cx="79375" cy="1270"/>
          </a:xfrm>
          <a:custGeom>
            <a:avLst/>
            <a:gdLst/>
            <a:ahLst/>
            <a:cxnLst/>
            <a:rect l="l" t="t" r="r" b="b"/>
            <a:pathLst>
              <a:path w="79375" h="1269">
                <a:moveTo>
                  <a:pt x="0" y="323"/>
                </a:moveTo>
                <a:lnTo>
                  <a:pt x="78917" y="323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14035571" y="2408042"/>
            <a:ext cx="78740" cy="635"/>
          </a:xfrm>
          <a:custGeom>
            <a:avLst/>
            <a:gdLst/>
            <a:ahLst/>
            <a:cxnLst/>
            <a:rect l="l" t="t" r="r" b="b"/>
            <a:pathLst>
              <a:path w="78740" h="635">
                <a:moveTo>
                  <a:pt x="0" y="0"/>
                </a:moveTo>
                <a:lnTo>
                  <a:pt x="0" y="546"/>
                </a:lnTo>
                <a:lnTo>
                  <a:pt x="77254" y="546"/>
                </a:lnTo>
                <a:lnTo>
                  <a:pt x="78181" y="0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14035569" y="2408040"/>
            <a:ext cx="78740" cy="635"/>
          </a:xfrm>
          <a:custGeom>
            <a:avLst/>
            <a:gdLst/>
            <a:ahLst/>
            <a:cxnLst/>
            <a:rect l="l" t="t" r="r" b="b"/>
            <a:pathLst>
              <a:path w="78740" h="635">
                <a:moveTo>
                  <a:pt x="0" y="279"/>
                </a:moveTo>
                <a:lnTo>
                  <a:pt x="78181" y="279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14035569" y="2408040"/>
            <a:ext cx="77470" cy="635"/>
          </a:xfrm>
          <a:custGeom>
            <a:avLst/>
            <a:gdLst/>
            <a:ahLst/>
            <a:cxnLst/>
            <a:rect l="l" t="t" r="r" b="b"/>
            <a:pathLst>
              <a:path w="77469" h="635">
                <a:moveTo>
                  <a:pt x="0" y="279"/>
                </a:moveTo>
                <a:lnTo>
                  <a:pt x="77254" y="279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13488268" y="2408042"/>
            <a:ext cx="78740" cy="635"/>
          </a:xfrm>
          <a:custGeom>
            <a:avLst/>
            <a:gdLst/>
            <a:ahLst/>
            <a:cxnLst/>
            <a:rect l="l" t="t" r="r" b="b"/>
            <a:pathLst>
              <a:path w="78740" h="635">
                <a:moveTo>
                  <a:pt x="0" y="0"/>
                </a:moveTo>
                <a:lnTo>
                  <a:pt x="939" y="546"/>
                </a:lnTo>
                <a:lnTo>
                  <a:pt x="78193" y="546"/>
                </a:lnTo>
                <a:lnTo>
                  <a:pt x="78193" y="0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13488277" y="2408040"/>
            <a:ext cx="78740" cy="635"/>
          </a:xfrm>
          <a:custGeom>
            <a:avLst/>
            <a:gdLst/>
            <a:ahLst/>
            <a:cxnLst/>
            <a:rect l="l" t="t" r="r" b="b"/>
            <a:pathLst>
              <a:path w="78740" h="635">
                <a:moveTo>
                  <a:pt x="0" y="279"/>
                </a:moveTo>
                <a:lnTo>
                  <a:pt x="78181" y="279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13488277" y="2408040"/>
            <a:ext cx="78740" cy="635"/>
          </a:xfrm>
          <a:custGeom>
            <a:avLst/>
            <a:gdLst/>
            <a:ahLst/>
            <a:cxnLst/>
            <a:rect l="l" t="t" r="r" b="b"/>
            <a:pathLst>
              <a:path w="78740" h="635">
                <a:moveTo>
                  <a:pt x="0" y="279"/>
                </a:moveTo>
                <a:lnTo>
                  <a:pt x="78181" y="279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14035571" y="2408590"/>
            <a:ext cx="77470" cy="635"/>
          </a:xfrm>
          <a:custGeom>
            <a:avLst/>
            <a:gdLst/>
            <a:ahLst/>
            <a:cxnLst/>
            <a:rect l="l" t="t" r="r" b="b"/>
            <a:pathLst>
              <a:path w="77469" h="635">
                <a:moveTo>
                  <a:pt x="0" y="0"/>
                </a:moveTo>
                <a:lnTo>
                  <a:pt x="0" y="381"/>
                </a:lnTo>
                <a:lnTo>
                  <a:pt x="76327" y="381"/>
                </a:lnTo>
                <a:lnTo>
                  <a:pt x="77254" y="0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14035571" y="2408595"/>
            <a:ext cx="77470" cy="635"/>
          </a:xfrm>
          <a:custGeom>
            <a:avLst/>
            <a:gdLst/>
            <a:ahLst/>
            <a:cxnLst/>
            <a:rect l="l" t="t" r="r" b="b"/>
            <a:pathLst>
              <a:path w="77469" h="635">
                <a:moveTo>
                  <a:pt x="0" y="184"/>
                </a:moveTo>
                <a:lnTo>
                  <a:pt x="77254" y="184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14035571" y="2408595"/>
            <a:ext cx="76835" cy="635"/>
          </a:xfrm>
          <a:custGeom>
            <a:avLst/>
            <a:gdLst/>
            <a:ahLst/>
            <a:cxnLst/>
            <a:rect l="l" t="t" r="r" b="b"/>
            <a:pathLst>
              <a:path w="76834" h="635">
                <a:moveTo>
                  <a:pt x="0" y="184"/>
                </a:moveTo>
                <a:lnTo>
                  <a:pt x="76326" y="184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13489206" y="2408590"/>
            <a:ext cx="77470" cy="635"/>
          </a:xfrm>
          <a:custGeom>
            <a:avLst/>
            <a:gdLst/>
            <a:ahLst/>
            <a:cxnLst/>
            <a:rect l="l" t="t" r="r" b="b"/>
            <a:pathLst>
              <a:path w="77469" h="635">
                <a:moveTo>
                  <a:pt x="0" y="0"/>
                </a:moveTo>
                <a:lnTo>
                  <a:pt x="927" y="381"/>
                </a:lnTo>
                <a:lnTo>
                  <a:pt x="77254" y="381"/>
                </a:lnTo>
                <a:lnTo>
                  <a:pt x="77254" y="0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13489204" y="2408595"/>
            <a:ext cx="77470" cy="635"/>
          </a:xfrm>
          <a:custGeom>
            <a:avLst/>
            <a:gdLst/>
            <a:ahLst/>
            <a:cxnLst/>
            <a:rect l="l" t="t" r="r" b="b"/>
            <a:pathLst>
              <a:path w="77469" h="635">
                <a:moveTo>
                  <a:pt x="0" y="184"/>
                </a:moveTo>
                <a:lnTo>
                  <a:pt x="77254" y="184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13489204" y="2408595"/>
            <a:ext cx="77470" cy="635"/>
          </a:xfrm>
          <a:custGeom>
            <a:avLst/>
            <a:gdLst/>
            <a:ahLst/>
            <a:cxnLst/>
            <a:rect l="l" t="t" r="r" b="b"/>
            <a:pathLst>
              <a:path w="77469" h="635">
                <a:moveTo>
                  <a:pt x="0" y="184"/>
                </a:moveTo>
                <a:lnTo>
                  <a:pt x="77254" y="184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14035571" y="2408967"/>
            <a:ext cx="74295" cy="5715"/>
          </a:xfrm>
          <a:custGeom>
            <a:avLst/>
            <a:gdLst/>
            <a:ahLst/>
            <a:cxnLst/>
            <a:rect l="l" t="t" r="r" b="b"/>
            <a:pathLst>
              <a:path w="74294" h="5714">
                <a:moveTo>
                  <a:pt x="0" y="0"/>
                </a:moveTo>
                <a:lnTo>
                  <a:pt x="0" y="5270"/>
                </a:lnTo>
                <a:lnTo>
                  <a:pt x="73736" y="5270"/>
                </a:lnTo>
                <a:lnTo>
                  <a:pt x="0" y="0"/>
                </a:lnTo>
                <a:close/>
              </a:path>
              <a:path w="74294" h="5714">
                <a:moveTo>
                  <a:pt x="73736" y="0"/>
                </a:moveTo>
                <a:lnTo>
                  <a:pt x="0" y="0"/>
                </a:lnTo>
                <a:lnTo>
                  <a:pt x="73736" y="5270"/>
                </a:lnTo>
                <a:lnTo>
                  <a:pt x="73736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14035560" y="2408966"/>
            <a:ext cx="74295" cy="5715"/>
          </a:xfrm>
          <a:custGeom>
            <a:avLst/>
            <a:gdLst/>
            <a:ahLst/>
            <a:cxnLst/>
            <a:rect l="l" t="t" r="r" b="b"/>
            <a:pathLst>
              <a:path w="74294" h="5714">
                <a:moveTo>
                  <a:pt x="73748" y="0"/>
                </a:moveTo>
                <a:lnTo>
                  <a:pt x="0" y="0"/>
                </a:lnTo>
                <a:lnTo>
                  <a:pt x="73748" y="5270"/>
                </a:lnTo>
                <a:lnTo>
                  <a:pt x="73748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14035560" y="2408966"/>
            <a:ext cx="74295" cy="5715"/>
          </a:xfrm>
          <a:custGeom>
            <a:avLst/>
            <a:gdLst/>
            <a:ahLst/>
            <a:cxnLst/>
            <a:rect l="l" t="t" r="r" b="b"/>
            <a:pathLst>
              <a:path w="74294" h="5714">
                <a:moveTo>
                  <a:pt x="0" y="0"/>
                </a:moveTo>
                <a:lnTo>
                  <a:pt x="73748" y="5270"/>
                </a:lnTo>
                <a:lnTo>
                  <a:pt x="0" y="527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13492714" y="2408967"/>
            <a:ext cx="74295" cy="5715"/>
          </a:xfrm>
          <a:custGeom>
            <a:avLst/>
            <a:gdLst/>
            <a:ahLst/>
            <a:cxnLst/>
            <a:rect l="l" t="t" r="r" b="b"/>
            <a:pathLst>
              <a:path w="74294" h="5714">
                <a:moveTo>
                  <a:pt x="0" y="0"/>
                </a:moveTo>
                <a:lnTo>
                  <a:pt x="0" y="5270"/>
                </a:lnTo>
                <a:lnTo>
                  <a:pt x="73748" y="5270"/>
                </a:lnTo>
                <a:lnTo>
                  <a:pt x="0" y="0"/>
                </a:lnTo>
                <a:close/>
              </a:path>
              <a:path w="74294" h="5714">
                <a:moveTo>
                  <a:pt x="73748" y="0"/>
                </a:moveTo>
                <a:lnTo>
                  <a:pt x="0" y="0"/>
                </a:lnTo>
                <a:lnTo>
                  <a:pt x="73748" y="5270"/>
                </a:lnTo>
                <a:lnTo>
                  <a:pt x="73748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13492709" y="2408966"/>
            <a:ext cx="74295" cy="5715"/>
          </a:xfrm>
          <a:custGeom>
            <a:avLst/>
            <a:gdLst/>
            <a:ahLst/>
            <a:cxnLst/>
            <a:rect l="l" t="t" r="r" b="b"/>
            <a:pathLst>
              <a:path w="74294" h="5714">
                <a:moveTo>
                  <a:pt x="73748" y="0"/>
                </a:moveTo>
                <a:lnTo>
                  <a:pt x="0" y="0"/>
                </a:lnTo>
                <a:lnTo>
                  <a:pt x="73748" y="5270"/>
                </a:lnTo>
                <a:lnTo>
                  <a:pt x="73748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13492709" y="2408966"/>
            <a:ext cx="74295" cy="5715"/>
          </a:xfrm>
          <a:custGeom>
            <a:avLst/>
            <a:gdLst/>
            <a:ahLst/>
            <a:cxnLst/>
            <a:rect l="l" t="t" r="r" b="b"/>
            <a:pathLst>
              <a:path w="74294" h="5714">
                <a:moveTo>
                  <a:pt x="0" y="0"/>
                </a:moveTo>
                <a:lnTo>
                  <a:pt x="73748" y="5270"/>
                </a:lnTo>
                <a:lnTo>
                  <a:pt x="0" y="527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14035571" y="2414239"/>
            <a:ext cx="71120" cy="217170"/>
          </a:xfrm>
          <a:custGeom>
            <a:avLst/>
            <a:gdLst/>
            <a:ahLst/>
            <a:cxnLst/>
            <a:rect l="l" t="t" r="r" b="b"/>
            <a:pathLst>
              <a:path w="71119" h="217169">
                <a:moveTo>
                  <a:pt x="0" y="0"/>
                </a:moveTo>
                <a:lnTo>
                  <a:pt x="0" y="216789"/>
                </a:lnTo>
                <a:lnTo>
                  <a:pt x="71056" y="216789"/>
                </a:lnTo>
                <a:lnTo>
                  <a:pt x="0" y="0"/>
                </a:lnTo>
                <a:close/>
              </a:path>
              <a:path w="71119" h="217169">
                <a:moveTo>
                  <a:pt x="71056" y="0"/>
                </a:moveTo>
                <a:lnTo>
                  <a:pt x="0" y="0"/>
                </a:lnTo>
                <a:lnTo>
                  <a:pt x="71056" y="216789"/>
                </a:lnTo>
                <a:lnTo>
                  <a:pt x="71056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14035571" y="2414239"/>
            <a:ext cx="71120" cy="217170"/>
          </a:xfrm>
          <a:custGeom>
            <a:avLst/>
            <a:gdLst/>
            <a:ahLst/>
            <a:cxnLst/>
            <a:rect l="l" t="t" r="r" b="b"/>
            <a:pathLst>
              <a:path w="71119" h="217169">
                <a:moveTo>
                  <a:pt x="71056" y="0"/>
                </a:moveTo>
                <a:lnTo>
                  <a:pt x="0" y="0"/>
                </a:lnTo>
                <a:lnTo>
                  <a:pt x="71056" y="216789"/>
                </a:lnTo>
                <a:lnTo>
                  <a:pt x="71056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14035571" y="2414239"/>
            <a:ext cx="71120" cy="217170"/>
          </a:xfrm>
          <a:custGeom>
            <a:avLst/>
            <a:gdLst/>
            <a:ahLst/>
            <a:cxnLst/>
            <a:rect l="l" t="t" r="r" b="b"/>
            <a:pathLst>
              <a:path w="71119" h="217169">
                <a:moveTo>
                  <a:pt x="0" y="0"/>
                </a:moveTo>
                <a:lnTo>
                  <a:pt x="71056" y="216789"/>
                </a:lnTo>
                <a:lnTo>
                  <a:pt x="0" y="21678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13495402" y="2414239"/>
            <a:ext cx="71120" cy="217170"/>
          </a:xfrm>
          <a:custGeom>
            <a:avLst/>
            <a:gdLst/>
            <a:ahLst/>
            <a:cxnLst/>
            <a:rect l="l" t="t" r="r" b="b"/>
            <a:pathLst>
              <a:path w="71119" h="217169">
                <a:moveTo>
                  <a:pt x="0" y="0"/>
                </a:moveTo>
                <a:lnTo>
                  <a:pt x="0" y="216789"/>
                </a:lnTo>
                <a:lnTo>
                  <a:pt x="71056" y="216789"/>
                </a:lnTo>
                <a:lnTo>
                  <a:pt x="0" y="0"/>
                </a:lnTo>
                <a:close/>
              </a:path>
              <a:path w="71119" h="217169">
                <a:moveTo>
                  <a:pt x="71056" y="0"/>
                </a:moveTo>
                <a:lnTo>
                  <a:pt x="0" y="0"/>
                </a:lnTo>
                <a:lnTo>
                  <a:pt x="71056" y="216789"/>
                </a:lnTo>
                <a:lnTo>
                  <a:pt x="71056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13495402" y="2414239"/>
            <a:ext cx="71120" cy="217170"/>
          </a:xfrm>
          <a:custGeom>
            <a:avLst/>
            <a:gdLst/>
            <a:ahLst/>
            <a:cxnLst/>
            <a:rect l="l" t="t" r="r" b="b"/>
            <a:pathLst>
              <a:path w="71119" h="217169">
                <a:moveTo>
                  <a:pt x="71056" y="0"/>
                </a:moveTo>
                <a:lnTo>
                  <a:pt x="0" y="0"/>
                </a:lnTo>
                <a:lnTo>
                  <a:pt x="71056" y="216789"/>
                </a:lnTo>
                <a:lnTo>
                  <a:pt x="71056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13495402" y="2414239"/>
            <a:ext cx="71120" cy="217170"/>
          </a:xfrm>
          <a:custGeom>
            <a:avLst/>
            <a:gdLst/>
            <a:ahLst/>
            <a:cxnLst/>
            <a:rect l="l" t="t" r="r" b="b"/>
            <a:pathLst>
              <a:path w="71119" h="217169">
                <a:moveTo>
                  <a:pt x="0" y="0"/>
                </a:moveTo>
                <a:lnTo>
                  <a:pt x="71056" y="216789"/>
                </a:lnTo>
                <a:lnTo>
                  <a:pt x="0" y="21678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14035571" y="2631029"/>
            <a:ext cx="73025" cy="1905"/>
          </a:xfrm>
          <a:custGeom>
            <a:avLst/>
            <a:gdLst/>
            <a:ahLst/>
            <a:cxnLst/>
            <a:rect l="l" t="t" r="r" b="b"/>
            <a:pathLst>
              <a:path w="73025" h="1905">
                <a:moveTo>
                  <a:pt x="71056" y="0"/>
                </a:moveTo>
                <a:lnTo>
                  <a:pt x="0" y="0"/>
                </a:lnTo>
                <a:lnTo>
                  <a:pt x="0" y="1663"/>
                </a:lnTo>
                <a:lnTo>
                  <a:pt x="72720" y="1663"/>
                </a:lnTo>
                <a:lnTo>
                  <a:pt x="71056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14035571" y="2631028"/>
            <a:ext cx="73025" cy="1905"/>
          </a:xfrm>
          <a:custGeom>
            <a:avLst/>
            <a:gdLst/>
            <a:ahLst/>
            <a:cxnLst/>
            <a:rect l="l" t="t" r="r" b="b"/>
            <a:pathLst>
              <a:path w="73025" h="1905">
                <a:moveTo>
                  <a:pt x="71056" y="0"/>
                </a:moveTo>
                <a:lnTo>
                  <a:pt x="0" y="0"/>
                </a:lnTo>
                <a:lnTo>
                  <a:pt x="72720" y="1663"/>
                </a:lnTo>
                <a:lnTo>
                  <a:pt x="71056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14035571" y="2631028"/>
            <a:ext cx="73025" cy="1905"/>
          </a:xfrm>
          <a:custGeom>
            <a:avLst/>
            <a:gdLst/>
            <a:ahLst/>
            <a:cxnLst/>
            <a:rect l="l" t="t" r="r" b="b"/>
            <a:pathLst>
              <a:path w="73025" h="1905">
                <a:moveTo>
                  <a:pt x="0" y="0"/>
                </a:moveTo>
                <a:lnTo>
                  <a:pt x="72720" y="1663"/>
                </a:lnTo>
                <a:lnTo>
                  <a:pt x="0" y="166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13493737" y="2631029"/>
            <a:ext cx="73025" cy="1905"/>
          </a:xfrm>
          <a:custGeom>
            <a:avLst/>
            <a:gdLst/>
            <a:ahLst/>
            <a:cxnLst/>
            <a:rect l="l" t="t" r="r" b="b"/>
            <a:pathLst>
              <a:path w="73025" h="1905">
                <a:moveTo>
                  <a:pt x="72720" y="0"/>
                </a:moveTo>
                <a:lnTo>
                  <a:pt x="1663" y="0"/>
                </a:lnTo>
                <a:lnTo>
                  <a:pt x="0" y="1663"/>
                </a:lnTo>
                <a:lnTo>
                  <a:pt x="72720" y="1663"/>
                </a:lnTo>
                <a:lnTo>
                  <a:pt x="7272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13495402" y="2631028"/>
            <a:ext cx="71120" cy="1905"/>
          </a:xfrm>
          <a:custGeom>
            <a:avLst/>
            <a:gdLst/>
            <a:ahLst/>
            <a:cxnLst/>
            <a:rect l="l" t="t" r="r" b="b"/>
            <a:pathLst>
              <a:path w="71119" h="1905">
                <a:moveTo>
                  <a:pt x="71056" y="0"/>
                </a:moveTo>
                <a:lnTo>
                  <a:pt x="0" y="0"/>
                </a:lnTo>
                <a:lnTo>
                  <a:pt x="71056" y="1663"/>
                </a:lnTo>
                <a:lnTo>
                  <a:pt x="71056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13493739" y="2631028"/>
            <a:ext cx="73025" cy="1905"/>
          </a:xfrm>
          <a:custGeom>
            <a:avLst/>
            <a:gdLst/>
            <a:ahLst/>
            <a:cxnLst/>
            <a:rect l="l" t="t" r="r" b="b"/>
            <a:pathLst>
              <a:path w="73025" h="1905">
                <a:moveTo>
                  <a:pt x="1663" y="0"/>
                </a:moveTo>
                <a:lnTo>
                  <a:pt x="72720" y="1663"/>
                </a:lnTo>
                <a:lnTo>
                  <a:pt x="0" y="1663"/>
                </a:lnTo>
                <a:lnTo>
                  <a:pt x="1663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14035571" y="2632698"/>
            <a:ext cx="74295" cy="1905"/>
          </a:xfrm>
          <a:custGeom>
            <a:avLst/>
            <a:gdLst/>
            <a:ahLst/>
            <a:cxnLst/>
            <a:rect l="l" t="t" r="r" b="b"/>
            <a:pathLst>
              <a:path w="74294" h="1905">
                <a:moveTo>
                  <a:pt x="72720" y="0"/>
                </a:moveTo>
                <a:lnTo>
                  <a:pt x="0" y="0"/>
                </a:lnTo>
                <a:lnTo>
                  <a:pt x="0" y="1841"/>
                </a:lnTo>
                <a:lnTo>
                  <a:pt x="74117" y="1841"/>
                </a:lnTo>
                <a:lnTo>
                  <a:pt x="7272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14035572" y="2632694"/>
            <a:ext cx="74295" cy="1905"/>
          </a:xfrm>
          <a:custGeom>
            <a:avLst/>
            <a:gdLst/>
            <a:ahLst/>
            <a:cxnLst/>
            <a:rect l="l" t="t" r="r" b="b"/>
            <a:pathLst>
              <a:path w="74294" h="1905">
                <a:moveTo>
                  <a:pt x="72720" y="0"/>
                </a:moveTo>
                <a:lnTo>
                  <a:pt x="0" y="0"/>
                </a:lnTo>
                <a:lnTo>
                  <a:pt x="74104" y="1854"/>
                </a:lnTo>
                <a:lnTo>
                  <a:pt x="7272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14035572" y="2632694"/>
            <a:ext cx="74295" cy="1905"/>
          </a:xfrm>
          <a:custGeom>
            <a:avLst/>
            <a:gdLst/>
            <a:ahLst/>
            <a:cxnLst/>
            <a:rect l="l" t="t" r="r" b="b"/>
            <a:pathLst>
              <a:path w="74294" h="1905">
                <a:moveTo>
                  <a:pt x="0" y="0"/>
                </a:moveTo>
                <a:lnTo>
                  <a:pt x="74104" y="1854"/>
                </a:lnTo>
                <a:lnTo>
                  <a:pt x="0" y="1854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13492346" y="2632698"/>
            <a:ext cx="74295" cy="1905"/>
          </a:xfrm>
          <a:custGeom>
            <a:avLst/>
            <a:gdLst/>
            <a:ahLst/>
            <a:cxnLst/>
            <a:rect l="l" t="t" r="r" b="b"/>
            <a:pathLst>
              <a:path w="74294" h="1905">
                <a:moveTo>
                  <a:pt x="74117" y="0"/>
                </a:moveTo>
                <a:lnTo>
                  <a:pt x="1384" y="0"/>
                </a:lnTo>
                <a:lnTo>
                  <a:pt x="0" y="1841"/>
                </a:lnTo>
                <a:lnTo>
                  <a:pt x="74117" y="1841"/>
                </a:lnTo>
                <a:lnTo>
                  <a:pt x="74117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13493739" y="2632694"/>
            <a:ext cx="73025" cy="1905"/>
          </a:xfrm>
          <a:custGeom>
            <a:avLst/>
            <a:gdLst/>
            <a:ahLst/>
            <a:cxnLst/>
            <a:rect l="l" t="t" r="r" b="b"/>
            <a:pathLst>
              <a:path w="73025" h="1905">
                <a:moveTo>
                  <a:pt x="72720" y="0"/>
                </a:moveTo>
                <a:lnTo>
                  <a:pt x="0" y="0"/>
                </a:lnTo>
                <a:lnTo>
                  <a:pt x="72720" y="1854"/>
                </a:lnTo>
                <a:lnTo>
                  <a:pt x="7272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13492342" y="2632694"/>
            <a:ext cx="74295" cy="1905"/>
          </a:xfrm>
          <a:custGeom>
            <a:avLst/>
            <a:gdLst/>
            <a:ahLst/>
            <a:cxnLst/>
            <a:rect l="l" t="t" r="r" b="b"/>
            <a:pathLst>
              <a:path w="74294" h="1905">
                <a:moveTo>
                  <a:pt x="1397" y="0"/>
                </a:moveTo>
                <a:lnTo>
                  <a:pt x="74117" y="1854"/>
                </a:lnTo>
                <a:lnTo>
                  <a:pt x="0" y="1854"/>
                </a:lnTo>
                <a:lnTo>
                  <a:pt x="1397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14035571" y="2634538"/>
            <a:ext cx="75565" cy="2540"/>
          </a:xfrm>
          <a:custGeom>
            <a:avLst/>
            <a:gdLst/>
            <a:ahLst/>
            <a:cxnLst/>
            <a:rect l="l" t="t" r="r" b="b"/>
            <a:pathLst>
              <a:path w="75565" h="2539">
                <a:moveTo>
                  <a:pt x="74117" y="0"/>
                </a:moveTo>
                <a:lnTo>
                  <a:pt x="0" y="0"/>
                </a:lnTo>
                <a:lnTo>
                  <a:pt x="0" y="2044"/>
                </a:lnTo>
                <a:lnTo>
                  <a:pt x="75311" y="2044"/>
                </a:lnTo>
                <a:lnTo>
                  <a:pt x="74117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14035561" y="2634544"/>
            <a:ext cx="75565" cy="2540"/>
          </a:xfrm>
          <a:custGeom>
            <a:avLst/>
            <a:gdLst/>
            <a:ahLst/>
            <a:cxnLst/>
            <a:rect l="l" t="t" r="r" b="b"/>
            <a:pathLst>
              <a:path w="75565" h="2539">
                <a:moveTo>
                  <a:pt x="74117" y="0"/>
                </a:moveTo>
                <a:lnTo>
                  <a:pt x="0" y="0"/>
                </a:lnTo>
                <a:lnTo>
                  <a:pt x="75323" y="2032"/>
                </a:lnTo>
                <a:lnTo>
                  <a:pt x="74117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14035561" y="2634544"/>
            <a:ext cx="75565" cy="2540"/>
          </a:xfrm>
          <a:custGeom>
            <a:avLst/>
            <a:gdLst/>
            <a:ahLst/>
            <a:cxnLst/>
            <a:rect l="l" t="t" r="r" b="b"/>
            <a:pathLst>
              <a:path w="75565" h="2539">
                <a:moveTo>
                  <a:pt x="0" y="0"/>
                </a:moveTo>
                <a:lnTo>
                  <a:pt x="75323" y="2032"/>
                </a:lnTo>
                <a:lnTo>
                  <a:pt x="0" y="2032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13491140" y="2634538"/>
            <a:ext cx="75565" cy="2540"/>
          </a:xfrm>
          <a:custGeom>
            <a:avLst/>
            <a:gdLst/>
            <a:ahLst/>
            <a:cxnLst/>
            <a:rect l="l" t="t" r="r" b="b"/>
            <a:pathLst>
              <a:path w="75565" h="2539">
                <a:moveTo>
                  <a:pt x="75323" y="0"/>
                </a:moveTo>
                <a:lnTo>
                  <a:pt x="1206" y="0"/>
                </a:lnTo>
                <a:lnTo>
                  <a:pt x="0" y="2044"/>
                </a:lnTo>
                <a:lnTo>
                  <a:pt x="75323" y="2044"/>
                </a:lnTo>
                <a:lnTo>
                  <a:pt x="75323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13492342" y="2634544"/>
            <a:ext cx="74295" cy="2540"/>
          </a:xfrm>
          <a:custGeom>
            <a:avLst/>
            <a:gdLst/>
            <a:ahLst/>
            <a:cxnLst/>
            <a:rect l="l" t="t" r="r" b="b"/>
            <a:pathLst>
              <a:path w="74294" h="2539">
                <a:moveTo>
                  <a:pt x="74117" y="0"/>
                </a:moveTo>
                <a:lnTo>
                  <a:pt x="0" y="0"/>
                </a:lnTo>
                <a:lnTo>
                  <a:pt x="74117" y="2032"/>
                </a:lnTo>
                <a:lnTo>
                  <a:pt x="74117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13491147" y="2634544"/>
            <a:ext cx="75565" cy="2540"/>
          </a:xfrm>
          <a:custGeom>
            <a:avLst/>
            <a:gdLst/>
            <a:ahLst/>
            <a:cxnLst/>
            <a:rect l="l" t="t" r="r" b="b"/>
            <a:pathLst>
              <a:path w="75565" h="2539">
                <a:moveTo>
                  <a:pt x="1193" y="0"/>
                </a:moveTo>
                <a:lnTo>
                  <a:pt x="75311" y="2032"/>
                </a:lnTo>
                <a:lnTo>
                  <a:pt x="0" y="2032"/>
                </a:lnTo>
                <a:lnTo>
                  <a:pt x="1193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14035571" y="2636584"/>
            <a:ext cx="76835" cy="2540"/>
          </a:xfrm>
          <a:custGeom>
            <a:avLst/>
            <a:gdLst/>
            <a:ahLst/>
            <a:cxnLst/>
            <a:rect l="l" t="t" r="r" b="b"/>
            <a:pathLst>
              <a:path w="76834" h="2539">
                <a:moveTo>
                  <a:pt x="75311" y="0"/>
                </a:moveTo>
                <a:lnTo>
                  <a:pt x="0" y="0"/>
                </a:lnTo>
                <a:lnTo>
                  <a:pt x="0" y="2120"/>
                </a:lnTo>
                <a:lnTo>
                  <a:pt x="76238" y="2120"/>
                </a:lnTo>
                <a:lnTo>
                  <a:pt x="75311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14035571" y="2636581"/>
            <a:ext cx="76835" cy="2540"/>
          </a:xfrm>
          <a:custGeom>
            <a:avLst/>
            <a:gdLst/>
            <a:ahLst/>
            <a:cxnLst/>
            <a:rect l="l" t="t" r="r" b="b"/>
            <a:pathLst>
              <a:path w="76834" h="2539">
                <a:moveTo>
                  <a:pt x="75311" y="0"/>
                </a:moveTo>
                <a:lnTo>
                  <a:pt x="0" y="0"/>
                </a:lnTo>
                <a:lnTo>
                  <a:pt x="76238" y="2133"/>
                </a:lnTo>
                <a:lnTo>
                  <a:pt x="75311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14035571" y="2636581"/>
            <a:ext cx="76835" cy="2540"/>
          </a:xfrm>
          <a:custGeom>
            <a:avLst/>
            <a:gdLst/>
            <a:ahLst/>
            <a:cxnLst/>
            <a:rect l="l" t="t" r="r" b="b"/>
            <a:pathLst>
              <a:path w="76834" h="2539">
                <a:moveTo>
                  <a:pt x="0" y="0"/>
                </a:moveTo>
                <a:lnTo>
                  <a:pt x="76238" y="2133"/>
                </a:lnTo>
                <a:lnTo>
                  <a:pt x="0" y="213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13490209" y="2636584"/>
            <a:ext cx="76835" cy="2540"/>
          </a:xfrm>
          <a:custGeom>
            <a:avLst/>
            <a:gdLst/>
            <a:ahLst/>
            <a:cxnLst/>
            <a:rect l="l" t="t" r="r" b="b"/>
            <a:pathLst>
              <a:path w="76834" h="2539">
                <a:moveTo>
                  <a:pt x="76250" y="0"/>
                </a:moveTo>
                <a:lnTo>
                  <a:pt x="939" y="0"/>
                </a:lnTo>
                <a:lnTo>
                  <a:pt x="0" y="2120"/>
                </a:lnTo>
                <a:lnTo>
                  <a:pt x="76250" y="2120"/>
                </a:lnTo>
                <a:lnTo>
                  <a:pt x="7625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13491147" y="2636581"/>
            <a:ext cx="75565" cy="2540"/>
          </a:xfrm>
          <a:custGeom>
            <a:avLst/>
            <a:gdLst/>
            <a:ahLst/>
            <a:cxnLst/>
            <a:rect l="l" t="t" r="r" b="b"/>
            <a:pathLst>
              <a:path w="75565" h="2539">
                <a:moveTo>
                  <a:pt x="75311" y="0"/>
                </a:moveTo>
                <a:lnTo>
                  <a:pt x="0" y="0"/>
                </a:lnTo>
                <a:lnTo>
                  <a:pt x="75311" y="2133"/>
                </a:lnTo>
                <a:lnTo>
                  <a:pt x="75311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13490219" y="2636581"/>
            <a:ext cx="76835" cy="2540"/>
          </a:xfrm>
          <a:custGeom>
            <a:avLst/>
            <a:gdLst/>
            <a:ahLst/>
            <a:cxnLst/>
            <a:rect l="l" t="t" r="r" b="b"/>
            <a:pathLst>
              <a:path w="76834" h="2539">
                <a:moveTo>
                  <a:pt x="927" y="0"/>
                </a:moveTo>
                <a:lnTo>
                  <a:pt x="76238" y="2133"/>
                </a:lnTo>
                <a:lnTo>
                  <a:pt x="0" y="2133"/>
                </a:lnTo>
                <a:lnTo>
                  <a:pt x="927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14035571" y="2638711"/>
            <a:ext cx="76835" cy="2540"/>
          </a:xfrm>
          <a:custGeom>
            <a:avLst/>
            <a:gdLst/>
            <a:ahLst/>
            <a:cxnLst/>
            <a:rect l="l" t="t" r="r" b="b"/>
            <a:pathLst>
              <a:path w="76834" h="2539">
                <a:moveTo>
                  <a:pt x="0" y="0"/>
                </a:moveTo>
                <a:lnTo>
                  <a:pt x="0" y="2222"/>
                </a:lnTo>
                <a:lnTo>
                  <a:pt x="76784" y="2222"/>
                </a:lnTo>
                <a:lnTo>
                  <a:pt x="76238" y="0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14035569" y="2638708"/>
            <a:ext cx="76835" cy="2540"/>
          </a:xfrm>
          <a:custGeom>
            <a:avLst/>
            <a:gdLst/>
            <a:ahLst/>
            <a:cxnLst/>
            <a:rect l="l" t="t" r="r" b="b"/>
            <a:pathLst>
              <a:path w="76834" h="2539">
                <a:moveTo>
                  <a:pt x="76238" y="0"/>
                </a:moveTo>
                <a:lnTo>
                  <a:pt x="0" y="0"/>
                </a:lnTo>
                <a:lnTo>
                  <a:pt x="76796" y="2222"/>
                </a:lnTo>
                <a:lnTo>
                  <a:pt x="76238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14035569" y="2638708"/>
            <a:ext cx="76835" cy="2540"/>
          </a:xfrm>
          <a:custGeom>
            <a:avLst/>
            <a:gdLst/>
            <a:ahLst/>
            <a:cxnLst/>
            <a:rect l="l" t="t" r="r" b="b"/>
            <a:pathLst>
              <a:path w="76834" h="2539">
                <a:moveTo>
                  <a:pt x="0" y="0"/>
                </a:moveTo>
                <a:lnTo>
                  <a:pt x="76796" y="2222"/>
                </a:lnTo>
                <a:lnTo>
                  <a:pt x="0" y="2222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13489664" y="2638711"/>
            <a:ext cx="76835" cy="2540"/>
          </a:xfrm>
          <a:custGeom>
            <a:avLst/>
            <a:gdLst/>
            <a:ahLst/>
            <a:cxnLst/>
            <a:rect l="l" t="t" r="r" b="b"/>
            <a:pathLst>
              <a:path w="76834" h="2539">
                <a:moveTo>
                  <a:pt x="546" y="0"/>
                </a:moveTo>
                <a:lnTo>
                  <a:pt x="0" y="2222"/>
                </a:lnTo>
                <a:lnTo>
                  <a:pt x="76796" y="2222"/>
                </a:lnTo>
                <a:lnTo>
                  <a:pt x="76796" y="0"/>
                </a:lnTo>
                <a:lnTo>
                  <a:pt x="546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13490219" y="2638708"/>
            <a:ext cx="76835" cy="2540"/>
          </a:xfrm>
          <a:custGeom>
            <a:avLst/>
            <a:gdLst/>
            <a:ahLst/>
            <a:cxnLst/>
            <a:rect l="l" t="t" r="r" b="b"/>
            <a:pathLst>
              <a:path w="76834" h="2539">
                <a:moveTo>
                  <a:pt x="76238" y="0"/>
                </a:moveTo>
                <a:lnTo>
                  <a:pt x="0" y="0"/>
                </a:lnTo>
                <a:lnTo>
                  <a:pt x="76238" y="2222"/>
                </a:lnTo>
                <a:lnTo>
                  <a:pt x="76238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13489661" y="2638708"/>
            <a:ext cx="76835" cy="2540"/>
          </a:xfrm>
          <a:custGeom>
            <a:avLst/>
            <a:gdLst/>
            <a:ahLst/>
            <a:cxnLst/>
            <a:rect l="l" t="t" r="r" b="b"/>
            <a:pathLst>
              <a:path w="76834" h="2539">
                <a:moveTo>
                  <a:pt x="558" y="0"/>
                </a:moveTo>
                <a:lnTo>
                  <a:pt x="76796" y="2222"/>
                </a:lnTo>
                <a:lnTo>
                  <a:pt x="0" y="2222"/>
                </a:lnTo>
                <a:lnTo>
                  <a:pt x="558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14035571" y="2640928"/>
            <a:ext cx="77470" cy="2540"/>
          </a:xfrm>
          <a:custGeom>
            <a:avLst/>
            <a:gdLst/>
            <a:ahLst/>
            <a:cxnLst/>
            <a:rect l="l" t="t" r="r" b="b"/>
            <a:pathLst>
              <a:path w="77469" h="2539">
                <a:moveTo>
                  <a:pt x="0" y="0"/>
                </a:moveTo>
                <a:lnTo>
                  <a:pt x="0" y="2311"/>
                </a:lnTo>
                <a:lnTo>
                  <a:pt x="77165" y="2311"/>
                </a:lnTo>
                <a:lnTo>
                  <a:pt x="76784" y="0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14035566" y="2640929"/>
            <a:ext cx="77470" cy="2540"/>
          </a:xfrm>
          <a:custGeom>
            <a:avLst/>
            <a:gdLst/>
            <a:ahLst/>
            <a:cxnLst/>
            <a:rect l="l" t="t" r="r" b="b"/>
            <a:pathLst>
              <a:path w="77469" h="2539">
                <a:moveTo>
                  <a:pt x="76796" y="0"/>
                </a:moveTo>
                <a:lnTo>
                  <a:pt x="0" y="0"/>
                </a:lnTo>
                <a:lnTo>
                  <a:pt x="77165" y="2311"/>
                </a:lnTo>
                <a:lnTo>
                  <a:pt x="76796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14035566" y="2640929"/>
            <a:ext cx="77470" cy="2540"/>
          </a:xfrm>
          <a:custGeom>
            <a:avLst/>
            <a:gdLst/>
            <a:ahLst/>
            <a:cxnLst/>
            <a:rect l="l" t="t" r="r" b="b"/>
            <a:pathLst>
              <a:path w="77469" h="2539">
                <a:moveTo>
                  <a:pt x="0" y="0"/>
                </a:moveTo>
                <a:lnTo>
                  <a:pt x="77165" y="2311"/>
                </a:lnTo>
                <a:lnTo>
                  <a:pt x="0" y="231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13489282" y="2640928"/>
            <a:ext cx="77470" cy="2540"/>
          </a:xfrm>
          <a:custGeom>
            <a:avLst/>
            <a:gdLst/>
            <a:ahLst/>
            <a:cxnLst/>
            <a:rect l="l" t="t" r="r" b="b"/>
            <a:pathLst>
              <a:path w="77469" h="2539">
                <a:moveTo>
                  <a:pt x="380" y="0"/>
                </a:moveTo>
                <a:lnTo>
                  <a:pt x="0" y="2311"/>
                </a:lnTo>
                <a:lnTo>
                  <a:pt x="77177" y="2311"/>
                </a:lnTo>
                <a:lnTo>
                  <a:pt x="77177" y="0"/>
                </a:lnTo>
                <a:lnTo>
                  <a:pt x="38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13489661" y="2640929"/>
            <a:ext cx="76835" cy="2540"/>
          </a:xfrm>
          <a:custGeom>
            <a:avLst/>
            <a:gdLst/>
            <a:ahLst/>
            <a:cxnLst/>
            <a:rect l="l" t="t" r="r" b="b"/>
            <a:pathLst>
              <a:path w="76834" h="2539">
                <a:moveTo>
                  <a:pt x="76796" y="0"/>
                </a:moveTo>
                <a:lnTo>
                  <a:pt x="0" y="0"/>
                </a:lnTo>
                <a:lnTo>
                  <a:pt x="76796" y="2311"/>
                </a:lnTo>
                <a:lnTo>
                  <a:pt x="76796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13489292" y="2640929"/>
            <a:ext cx="77470" cy="2540"/>
          </a:xfrm>
          <a:custGeom>
            <a:avLst/>
            <a:gdLst/>
            <a:ahLst/>
            <a:cxnLst/>
            <a:rect l="l" t="t" r="r" b="b"/>
            <a:pathLst>
              <a:path w="77469" h="2539">
                <a:moveTo>
                  <a:pt x="368" y="0"/>
                </a:moveTo>
                <a:lnTo>
                  <a:pt x="77165" y="2311"/>
                </a:lnTo>
                <a:lnTo>
                  <a:pt x="0" y="2311"/>
                </a:lnTo>
                <a:lnTo>
                  <a:pt x="368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14035561" y="2643242"/>
            <a:ext cx="79375" cy="23495"/>
          </a:xfrm>
          <a:custGeom>
            <a:avLst/>
            <a:gdLst/>
            <a:ahLst/>
            <a:cxnLst/>
            <a:rect l="l" t="t" r="r" b="b"/>
            <a:pathLst>
              <a:path w="79375" h="23494">
                <a:moveTo>
                  <a:pt x="0" y="0"/>
                </a:moveTo>
                <a:lnTo>
                  <a:pt x="0" y="23126"/>
                </a:lnTo>
                <a:lnTo>
                  <a:pt x="78930" y="23126"/>
                </a:lnTo>
                <a:lnTo>
                  <a:pt x="0" y="0"/>
                </a:lnTo>
                <a:close/>
              </a:path>
              <a:path w="79375" h="23494">
                <a:moveTo>
                  <a:pt x="78930" y="0"/>
                </a:moveTo>
                <a:lnTo>
                  <a:pt x="0" y="0"/>
                </a:lnTo>
                <a:lnTo>
                  <a:pt x="78930" y="23126"/>
                </a:lnTo>
                <a:lnTo>
                  <a:pt x="7893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14035561" y="2643242"/>
            <a:ext cx="79375" cy="23495"/>
          </a:xfrm>
          <a:custGeom>
            <a:avLst/>
            <a:gdLst/>
            <a:ahLst/>
            <a:cxnLst/>
            <a:rect l="l" t="t" r="r" b="b"/>
            <a:pathLst>
              <a:path w="79375" h="23494">
                <a:moveTo>
                  <a:pt x="78930" y="0"/>
                </a:moveTo>
                <a:lnTo>
                  <a:pt x="0" y="0"/>
                </a:lnTo>
                <a:lnTo>
                  <a:pt x="78930" y="23126"/>
                </a:lnTo>
                <a:lnTo>
                  <a:pt x="7893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14035561" y="2643242"/>
            <a:ext cx="79375" cy="23495"/>
          </a:xfrm>
          <a:custGeom>
            <a:avLst/>
            <a:gdLst/>
            <a:ahLst/>
            <a:cxnLst/>
            <a:rect l="l" t="t" r="r" b="b"/>
            <a:pathLst>
              <a:path w="79375" h="23494">
                <a:moveTo>
                  <a:pt x="0" y="0"/>
                </a:moveTo>
                <a:lnTo>
                  <a:pt x="78930" y="23126"/>
                </a:lnTo>
                <a:lnTo>
                  <a:pt x="0" y="2312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13487541" y="2643242"/>
            <a:ext cx="79375" cy="23495"/>
          </a:xfrm>
          <a:custGeom>
            <a:avLst/>
            <a:gdLst/>
            <a:ahLst/>
            <a:cxnLst/>
            <a:rect l="l" t="t" r="r" b="b"/>
            <a:pathLst>
              <a:path w="79375" h="23494">
                <a:moveTo>
                  <a:pt x="0" y="0"/>
                </a:moveTo>
                <a:lnTo>
                  <a:pt x="0" y="23126"/>
                </a:lnTo>
                <a:lnTo>
                  <a:pt x="78917" y="23126"/>
                </a:lnTo>
                <a:lnTo>
                  <a:pt x="0" y="0"/>
                </a:lnTo>
                <a:close/>
              </a:path>
              <a:path w="79375" h="23494">
                <a:moveTo>
                  <a:pt x="78917" y="0"/>
                </a:moveTo>
                <a:lnTo>
                  <a:pt x="0" y="0"/>
                </a:lnTo>
                <a:lnTo>
                  <a:pt x="78917" y="23126"/>
                </a:lnTo>
                <a:lnTo>
                  <a:pt x="78917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13487541" y="2643242"/>
            <a:ext cx="79375" cy="23495"/>
          </a:xfrm>
          <a:custGeom>
            <a:avLst/>
            <a:gdLst/>
            <a:ahLst/>
            <a:cxnLst/>
            <a:rect l="l" t="t" r="r" b="b"/>
            <a:pathLst>
              <a:path w="79375" h="23494">
                <a:moveTo>
                  <a:pt x="78917" y="0"/>
                </a:moveTo>
                <a:lnTo>
                  <a:pt x="0" y="0"/>
                </a:lnTo>
                <a:lnTo>
                  <a:pt x="78917" y="23126"/>
                </a:lnTo>
                <a:lnTo>
                  <a:pt x="78917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13487541" y="2643242"/>
            <a:ext cx="79375" cy="23495"/>
          </a:xfrm>
          <a:custGeom>
            <a:avLst/>
            <a:gdLst/>
            <a:ahLst/>
            <a:cxnLst/>
            <a:rect l="l" t="t" r="r" b="b"/>
            <a:pathLst>
              <a:path w="79375" h="23494">
                <a:moveTo>
                  <a:pt x="0" y="0"/>
                </a:moveTo>
                <a:lnTo>
                  <a:pt x="78917" y="23126"/>
                </a:lnTo>
                <a:lnTo>
                  <a:pt x="0" y="2312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13889739" y="2666374"/>
            <a:ext cx="224790" cy="70485"/>
          </a:xfrm>
          <a:custGeom>
            <a:avLst/>
            <a:gdLst/>
            <a:ahLst/>
            <a:cxnLst/>
            <a:rect l="l" t="t" r="r" b="b"/>
            <a:pathLst>
              <a:path w="224790" h="70485">
                <a:moveTo>
                  <a:pt x="0" y="0"/>
                </a:moveTo>
                <a:lnTo>
                  <a:pt x="0" y="70408"/>
                </a:lnTo>
                <a:lnTo>
                  <a:pt x="224751" y="70408"/>
                </a:lnTo>
                <a:lnTo>
                  <a:pt x="0" y="0"/>
                </a:lnTo>
                <a:close/>
              </a:path>
              <a:path w="224790" h="70485">
                <a:moveTo>
                  <a:pt x="224751" y="0"/>
                </a:moveTo>
                <a:lnTo>
                  <a:pt x="0" y="0"/>
                </a:lnTo>
                <a:lnTo>
                  <a:pt x="224751" y="70408"/>
                </a:lnTo>
                <a:lnTo>
                  <a:pt x="224751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13889739" y="2666374"/>
            <a:ext cx="224790" cy="70485"/>
          </a:xfrm>
          <a:custGeom>
            <a:avLst/>
            <a:gdLst/>
            <a:ahLst/>
            <a:cxnLst/>
            <a:rect l="l" t="t" r="r" b="b"/>
            <a:pathLst>
              <a:path w="224790" h="70485">
                <a:moveTo>
                  <a:pt x="224751" y="0"/>
                </a:moveTo>
                <a:lnTo>
                  <a:pt x="0" y="0"/>
                </a:lnTo>
                <a:lnTo>
                  <a:pt x="224751" y="70408"/>
                </a:lnTo>
                <a:lnTo>
                  <a:pt x="224751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13889739" y="2666374"/>
            <a:ext cx="224790" cy="70485"/>
          </a:xfrm>
          <a:custGeom>
            <a:avLst/>
            <a:gdLst/>
            <a:ahLst/>
            <a:cxnLst/>
            <a:rect l="l" t="t" r="r" b="b"/>
            <a:pathLst>
              <a:path w="224790" h="70485">
                <a:moveTo>
                  <a:pt x="0" y="0"/>
                </a:moveTo>
                <a:lnTo>
                  <a:pt x="224751" y="70408"/>
                </a:lnTo>
                <a:lnTo>
                  <a:pt x="0" y="70408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13487530" y="2666374"/>
            <a:ext cx="224790" cy="70485"/>
          </a:xfrm>
          <a:custGeom>
            <a:avLst/>
            <a:gdLst/>
            <a:ahLst/>
            <a:cxnLst/>
            <a:rect l="l" t="t" r="r" b="b"/>
            <a:pathLst>
              <a:path w="224790" h="70485">
                <a:moveTo>
                  <a:pt x="0" y="0"/>
                </a:moveTo>
                <a:lnTo>
                  <a:pt x="0" y="70408"/>
                </a:lnTo>
                <a:lnTo>
                  <a:pt x="224751" y="70408"/>
                </a:lnTo>
                <a:lnTo>
                  <a:pt x="0" y="0"/>
                </a:lnTo>
                <a:close/>
              </a:path>
              <a:path w="224790" h="70485">
                <a:moveTo>
                  <a:pt x="224751" y="0"/>
                </a:moveTo>
                <a:lnTo>
                  <a:pt x="0" y="0"/>
                </a:lnTo>
                <a:lnTo>
                  <a:pt x="224751" y="70408"/>
                </a:lnTo>
                <a:lnTo>
                  <a:pt x="224751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13487530" y="2666374"/>
            <a:ext cx="224790" cy="70485"/>
          </a:xfrm>
          <a:custGeom>
            <a:avLst/>
            <a:gdLst/>
            <a:ahLst/>
            <a:cxnLst/>
            <a:rect l="l" t="t" r="r" b="b"/>
            <a:pathLst>
              <a:path w="224790" h="70485">
                <a:moveTo>
                  <a:pt x="224751" y="0"/>
                </a:moveTo>
                <a:lnTo>
                  <a:pt x="0" y="0"/>
                </a:lnTo>
                <a:lnTo>
                  <a:pt x="224751" y="70408"/>
                </a:lnTo>
                <a:lnTo>
                  <a:pt x="224751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13487530" y="2666374"/>
            <a:ext cx="224790" cy="70485"/>
          </a:xfrm>
          <a:custGeom>
            <a:avLst/>
            <a:gdLst/>
            <a:ahLst/>
            <a:cxnLst/>
            <a:rect l="l" t="t" r="r" b="b"/>
            <a:pathLst>
              <a:path w="224790" h="70485">
                <a:moveTo>
                  <a:pt x="0" y="0"/>
                </a:moveTo>
                <a:lnTo>
                  <a:pt x="224751" y="70408"/>
                </a:lnTo>
                <a:lnTo>
                  <a:pt x="0" y="70408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13889747" y="2736791"/>
            <a:ext cx="224790" cy="3810"/>
          </a:xfrm>
          <a:custGeom>
            <a:avLst/>
            <a:gdLst/>
            <a:ahLst/>
            <a:cxnLst/>
            <a:rect l="l" t="t" r="r" b="b"/>
            <a:pathLst>
              <a:path w="224790" h="3810">
                <a:moveTo>
                  <a:pt x="0" y="0"/>
                </a:moveTo>
                <a:lnTo>
                  <a:pt x="9537" y="3695"/>
                </a:lnTo>
                <a:lnTo>
                  <a:pt x="224751" y="3695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13889747" y="2736791"/>
            <a:ext cx="224790" cy="3810"/>
          </a:xfrm>
          <a:custGeom>
            <a:avLst/>
            <a:gdLst/>
            <a:ahLst/>
            <a:cxnLst/>
            <a:rect l="l" t="t" r="r" b="b"/>
            <a:pathLst>
              <a:path w="224790" h="3810">
                <a:moveTo>
                  <a:pt x="224751" y="0"/>
                </a:moveTo>
                <a:lnTo>
                  <a:pt x="0" y="0"/>
                </a:lnTo>
                <a:lnTo>
                  <a:pt x="224751" y="3695"/>
                </a:lnTo>
                <a:lnTo>
                  <a:pt x="224751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13889739" y="2736786"/>
            <a:ext cx="224790" cy="3810"/>
          </a:xfrm>
          <a:custGeom>
            <a:avLst/>
            <a:gdLst/>
            <a:ahLst/>
            <a:cxnLst/>
            <a:rect l="l" t="t" r="r" b="b"/>
            <a:pathLst>
              <a:path w="224790" h="3810">
                <a:moveTo>
                  <a:pt x="224751" y="0"/>
                </a:moveTo>
                <a:lnTo>
                  <a:pt x="0" y="0"/>
                </a:lnTo>
                <a:lnTo>
                  <a:pt x="224751" y="3708"/>
                </a:lnTo>
                <a:lnTo>
                  <a:pt x="224751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13889739" y="2736786"/>
            <a:ext cx="224790" cy="3810"/>
          </a:xfrm>
          <a:custGeom>
            <a:avLst/>
            <a:gdLst/>
            <a:ahLst/>
            <a:cxnLst/>
            <a:rect l="l" t="t" r="r" b="b"/>
            <a:pathLst>
              <a:path w="224790" h="3810">
                <a:moveTo>
                  <a:pt x="0" y="0"/>
                </a:moveTo>
                <a:lnTo>
                  <a:pt x="224751" y="3708"/>
                </a:lnTo>
                <a:lnTo>
                  <a:pt x="9537" y="3708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13487536" y="2736791"/>
            <a:ext cx="215265" cy="3810"/>
          </a:xfrm>
          <a:custGeom>
            <a:avLst/>
            <a:gdLst/>
            <a:ahLst/>
            <a:cxnLst/>
            <a:rect l="l" t="t" r="r" b="b"/>
            <a:pathLst>
              <a:path w="215265" h="3810">
                <a:moveTo>
                  <a:pt x="0" y="0"/>
                </a:moveTo>
                <a:lnTo>
                  <a:pt x="0" y="3695"/>
                </a:lnTo>
                <a:lnTo>
                  <a:pt x="215214" y="3695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13487536" y="2736791"/>
            <a:ext cx="224790" cy="3810"/>
          </a:xfrm>
          <a:custGeom>
            <a:avLst/>
            <a:gdLst/>
            <a:ahLst/>
            <a:cxnLst/>
            <a:rect l="l" t="t" r="r" b="b"/>
            <a:pathLst>
              <a:path w="224790" h="3810">
                <a:moveTo>
                  <a:pt x="224751" y="0"/>
                </a:moveTo>
                <a:lnTo>
                  <a:pt x="0" y="0"/>
                </a:lnTo>
                <a:lnTo>
                  <a:pt x="215214" y="3695"/>
                </a:lnTo>
                <a:lnTo>
                  <a:pt x="224751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13487530" y="2736786"/>
            <a:ext cx="224790" cy="3810"/>
          </a:xfrm>
          <a:custGeom>
            <a:avLst/>
            <a:gdLst/>
            <a:ahLst/>
            <a:cxnLst/>
            <a:rect l="l" t="t" r="r" b="b"/>
            <a:pathLst>
              <a:path w="224790" h="3810">
                <a:moveTo>
                  <a:pt x="224751" y="0"/>
                </a:moveTo>
                <a:lnTo>
                  <a:pt x="0" y="0"/>
                </a:lnTo>
                <a:lnTo>
                  <a:pt x="215226" y="3708"/>
                </a:lnTo>
                <a:lnTo>
                  <a:pt x="224751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13487530" y="2736786"/>
            <a:ext cx="215265" cy="3810"/>
          </a:xfrm>
          <a:custGeom>
            <a:avLst/>
            <a:gdLst/>
            <a:ahLst/>
            <a:cxnLst/>
            <a:rect l="l" t="t" r="r" b="b"/>
            <a:pathLst>
              <a:path w="215265" h="3810">
                <a:moveTo>
                  <a:pt x="0" y="0"/>
                </a:moveTo>
                <a:lnTo>
                  <a:pt x="215226" y="3708"/>
                </a:lnTo>
                <a:lnTo>
                  <a:pt x="0" y="3708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13899280" y="2741690"/>
            <a:ext cx="215265" cy="0"/>
          </a:xfrm>
          <a:custGeom>
            <a:avLst/>
            <a:gdLst/>
            <a:ahLst/>
            <a:cxnLst/>
            <a:rect l="l" t="t" r="r" b="b"/>
            <a:pathLst>
              <a:path w="215265">
                <a:moveTo>
                  <a:pt x="0" y="0"/>
                </a:moveTo>
                <a:lnTo>
                  <a:pt x="215214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13899277" y="2740487"/>
            <a:ext cx="215265" cy="2540"/>
          </a:xfrm>
          <a:custGeom>
            <a:avLst/>
            <a:gdLst/>
            <a:ahLst/>
            <a:cxnLst/>
            <a:rect l="l" t="t" r="r" b="b"/>
            <a:pathLst>
              <a:path w="215265" h="2539">
                <a:moveTo>
                  <a:pt x="215214" y="0"/>
                </a:moveTo>
                <a:lnTo>
                  <a:pt x="0" y="0"/>
                </a:lnTo>
                <a:lnTo>
                  <a:pt x="215214" y="2400"/>
                </a:lnTo>
                <a:lnTo>
                  <a:pt x="215214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13899277" y="2740487"/>
            <a:ext cx="215265" cy="2540"/>
          </a:xfrm>
          <a:custGeom>
            <a:avLst/>
            <a:gdLst/>
            <a:ahLst/>
            <a:cxnLst/>
            <a:rect l="l" t="t" r="r" b="b"/>
            <a:pathLst>
              <a:path w="215265" h="2539">
                <a:moveTo>
                  <a:pt x="0" y="0"/>
                </a:moveTo>
                <a:lnTo>
                  <a:pt x="215214" y="2400"/>
                </a:lnTo>
                <a:lnTo>
                  <a:pt x="5549" y="240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13487536" y="2741690"/>
            <a:ext cx="215265" cy="0"/>
          </a:xfrm>
          <a:custGeom>
            <a:avLst/>
            <a:gdLst/>
            <a:ahLst/>
            <a:cxnLst/>
            <a:rect l="l" t="t" r="r" b="b"/>
            <a:pathLst>
              <a:path w="215265">
                <a:moveTo>
                  <a:pt x="0" y="0"/>
                </a:moveTo>
                <a:lnTo>
                  <a:pt x="215214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13487536" y="2740487"/>
            <a:ext cx="215265" cy="2540"/>
          </a:xfrm>
          <a:custGeom>
            <a:avLst/>
            <a:gdLst/>
            <a:ahLst/>
            <a:cxnLst/>
            <a:rect l="l" t="t" r="r" b="b"/>
            <a:pathLst>
              <a:path w="215265" h="2539">
                <a:moveTo>
                  <a:pt x="215214" y="0"/>
                </a:moveTo>
                <a:lnTo>
                  <a:pt x="0" y="0"/>
                </a:lnTo>
                <a:lnTo>
                  <a:pt x="209664" y="2400"/>
                </a:lnTo>
                <a:lnTo>
                  <a:pt x="215214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13487536" y="2740487"/>
            <a:ext cx="210185" cy="2540"/>
          </a:xfrm>
          <a:custGeom>
            <a:avLst/>
            <a:gdLst/>
            <a:ahLst/>
            <a:cxnLst/>
            <a:rect l="l" t="t" r="r" b="b"/>
            <a:pathLst>
              <a:path w="210184" h="2539">
                <a:moveTo>
                  <a:pt x="0" y="0"/>
                </a:moveTo>
                <a:lnTo>
                  <a:pt x="209664" y="2400"/>
                </a:lnTo>
                <a:lnTo>
                  <a:pt x="0" y="240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13904822" y="2743727"/>
            <a:ext cx="257175" cy="0"/>
          </a:xfrm>
          <a:custGeom>
            <a:avLst/>
            <a:gdLst/>
            <a:ahLst/>
            <a:cxnLst/>
            <a:rect l="l" t="t" r="r" b="b"/>
            <a:pathLst>
              <a:path w="257175">
                <a:moveTo>
                  <a:pt x="0" y="0"/>
                </a:moveTo>
                <a:lnTo>
                  <a:pt x="256578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13904824" y="2742892"/>
            <a:ext cx="257175" cy="1905"/>
          </a:xfrm>
          <a:custGeom>
            <a:avLst/>
            <a:gdLst/>
            <a:ahLst/>
            <a:cxnLst/>
            <a:rect l="l" t="t" r="r" b="b"/>
            <a:pathLst>
              <a:path w="257175" h="1905">
                <a:moveTo>
                  <a:pt x="0" y="831"/>
                </a:moveTo>
                <a:lnTo>
                  <a:pt x="256578" y="831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13904824" y="2742892"/>
            <a:ext cx="257175" cy="1905"/>
          </a:xfrm>
          <a:custGeom>
            <a:avLst/>
            <a:gdLst/>
            <a:ahLst/>
            <a:cxnLst/>
            <a:rect l="l" t="t" r="r" b="b"/>
            <a:pathLst>
              <a:path w="257175" h="1905">
                <a:moveTo>
                  <a:pt x="0" y="831"/>
                </a:moveTo>
                <a:lnTo>
                  <a:pt x="256578" y="831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13440627" y="2743727"/>
            <a:ext cx="257175" cy="0"/>
          </a:xfrm>
          <a:custGeom>
            <a:avLst/>
            <a:gdLst/>
            <a:ahLst/>
            <a:cxnLst/>
            <a:rect l="l" t="t" r="r" b="b"/>
            <a:pathLst>
              <a:path w="257175">
                <a:moveTo>
                  <a:pt x="0" y="0"/>
                </a:moveTo>
                <a:lnTo>
                  <a:pt x="256565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13440619" y="2742892"/>
            <a:ext cx="257175" cy="1905"/>
          </a:xfrm>
          <a:custGeom>
            <a:avLst/>
            <a:gdLst/>
            <a:ahLst/>
            <a:cxnLst/>
            <a:rect l="l" t="t" r="r" b="b"/>
            <a:pathLst>
              <a:path w="257175" h="1905">
                <a:moveTo>
                  <a:pt x="0" y="831"/>
                </a:moveTo>
                <a:lnTo>
                  <a:pt x="256578" y="831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13440619" y="2742892"/>
            <a:ext cx="252729" cy="1905"/>
          </a:xfrm>
          <a:custGeom>
            <a:avLst/>
            <a:gdLst/>
            <a:ahLst/>
            <a:cxnLst/>
            <a:rect l="l" t="t" r="r" b="b"/>
            <a:pathLst>
              <a:path w="252730" h="1905">
                <a:moveTo>
                  <a:pt x="0" y="831"/>
                </a:moveTo>
                <a:lnTo>
                  <a:pt x="252691" y="831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13908709" y="2744564"/>
            <a:ext cx="252729" cy="4445"/>
          </a:xfrm>
          <a:custGeom>
            <a:avLst/>
            <a:gdLst/>
            <a:ahLst/>
            <a:cxnLst/>
            <a:rect l="l" t="t" r="r" b="b"/>
            <a:pathLst>
              <a:path w="252730" h="4444">
                <a:moveTo>
                  <a:pt x="0" y="0"/>
                </a:moveTo>
                <a:lnTo>
                  <a:pt x="9258" y="4343"/>
                </a:lnTo>
                <a:lnTo>
                  <a:pt x="252691" y="4343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13908709" y="2744564"/>
            <a:ext cx="252729" cy="4445"/>
          </a:xfrm>
          <a:custGeom>
            <a:avLst/>
            <a:gdLst/>
            <a:ahLst/>
            <a:cxnLst/>
            <a:rect l="l" t="t" r="r" b="b"/>
            <a:pathLst>
              <a:path w="252730" h="4444">
                <a:moveTo>
                  <a:pt x="252691" y="0"/>
                </a:moveTo>
                <a:lnTo>
                  <a:pt x="0" y="0"/>
                </a:lnTo>
                <a:lnTo>
                  <a:pt x="252691" y="4343"/>
                </a:lnTo>
                <a:lnTo>
                  <a:pt x="252691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13908709" y="2744559"/>
            <a:ext cx="252729" cy="4445"/>
          </a:xfrm>
          <a:custGeom>
            <a:avLst/>
            <a:gdLst/>
            <a:ahLst/>
            <a:cxnLst/>
            <a:rect l="l" t="t" r="r" b="b"/>
            <a:pathLst>
              <a:path w="252730" h="4444">
                <a:moveTo>
                  <a:pt x="252691" y="0"/>
                </a:moveTo>
                <a:lnTo>
                  <a:pt x="0" y="0"/>
                </a:lnTo>
                <a:lnTo>
                  <a:pt x="252691" y="4343"/>
                </a:lnTo>
                <a:lnTo>
                  <a:pt x="252691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13908709" y="2744559"/>
            <a:ext cx="252729" cy="4445"/>
          </a:xfrm>
          <a:custGeom>
            <a:avLst/>
            <a:gdLst/>
            <a:ahLst/>
            <a:cxnLst/>
            <a:rect l="l" t="t" r="r" b="b"/>
            <a:pathLst>
              <a:path w="252730" h="4444">
                <a:moveTo>
                  <a:pt x="0" y="0"/>
                </a:moveTo>
                <a:lnTo>
                  <a:pt x="252691" y="4343"/>
                </a:lnTo>
                <a:lnTo>
                  <a:pt x="9258" y="434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13440627" y="2744564"/>
            <a:ext cx="243840" cy="4445"/>
          </a:xfrm>
          <a:custGeom>
            <a:avLst/>
            <a:gdLst/>
            <a:ahLst/>
            <a:cxnLst/>
            <a:rect l="l" t="t" r="r" b="b"/>
            <a:pathLst>
              <a:path w="243840" h="4444">
                <a:moveTo>
                  <a:pt x="0" y="0"/>
                </a:moveTo>
                <a:lnTo>
                  <a:pt x="0" y="4343"/>
                </a:lnTo>
                <a:lnTo>
                  <a:pt x="243433" y="4343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13440627" y="2744564"/>
            <a:ext cx="252729" cy="4445"/>
          </a:xfrm>
          <a:custGeom>
            <a:avLst/>
            <a:gdLst/>
            <a:ahLst/>
            <a:cxnLst/>
            <a:rect l="l" t="t" r="r" b="b"/>
            <a:pathLst>
              <a:path w="252730" h="4444">
                <a:moveTo>
                  <a:pt x="252679" y="0"/>
                </a:moveTo>
                <a:lnTo>
                  <a:pt x="0" y="0"/>
                </a:lnTo>
                <a:lnTo>
                  <a:pt x="243433" y="4343"/>
                </a:lnTo>
                <a:lnTo>
                  <a:pt x="252679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13440621" y="2744559"/>
            <a:ext cx="252729" cy="4445"/>
          </a:xfrm>
          <a:custGeom>
            <a:avLst/>
            <a:gdLst/>
            <a:ahLst/>
            <a:cxnLst/>
            <a:rect l="l" t="t" r="r" b="b"/>
            <a:pathLst>
              <a:path w="252730" h="4444">
                <a:moveTo>
                  <a:pt x="252691" y="0"/>
                </a:moveTo>
                <a:lnTo>
                  <a:pt x="0" y="0"/>
                </a:lnTo>
                <a:lnTo>
                  <a:pt x="243433" y="4343"/>
                </a:lnTo>
                <a:lnTo>
                  <a:pt x="252691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13440621" y="2744559"/>
            <a:ext cx="243840" cy="4445"/>
          </a:xfrm>
          <a:custGeom>
            <a:avLst/>
            <a:gdLst/>
            <a:ahLst/>
            <a:cxnLst/>
            <a:rect l="l" t="t" r="r" b="b"/>
            <a:pathLst>
              <a:path w="243840" h="4444">
                <a:moveTo>
                  <a:pt x="0" y="0"/>
                </a:moveTo>
                <a:lnTo>
                  <a:pt x="243433" y="4343"/>
                </a:lnTo>
                <a:lnTo>
                  <a:pt x="0" y="434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13917967" y="2748907"/>
            <a:ext cx="243840" cy="5080"/>
          </a:xfrm>
          <a:custGeom>
            <a:avLst/>
            <a:gdLst/>
            <a:ahLst/>
            <a:cxnLst/>
            <a:rect l="l" t="t" r="r" b="b"/>
            <a:pathLst>
              <a:path w="243840" h="5080">
                <a:moveTo>
                  <a:pt x="0" y="0"/>
                </a:moveTo>
                <a:lnTo>
                  <a:pt x="9156" y="4724"/>
                </a:lnTo>
                <a:lnTo>
                  <a:pt x="243433" y="4724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13917967" y="2748907"/>
            <a:ext cx="243840" cy="5080"/>
          </a:xfrm>
          <a:custGeom>
            <a:avLst/>
            <a:gdLst/>
            <a:ahLst/>
            <a:cxnLst/>
            <a:rect l="l" t="t" r="r" b="b"/>
            <a:pathLst>
              <a:path w="243840" h="5080">
                <a:moveTo>
                  <a:pt x="243433" y="0"/>
                </a:moveTo>
                <a:lnTo>
                  <a:pt x="0" y="0"/>
                </a:lnTo>
                <a:lnTo>
                  <a:pt x="243433" y="4724"/>
                </a:lnTo>
                <a:lnTo>
                  <a:pt x="243433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13917967" y="2748907"/>
            <a:ext cx="243840" cy="5080"/>
          </a:xfrm>
          <a:custGeom>
            <a:avLst/>
            <a:gdLst/>
            <a:ahLst/>
            <a:cxnLst/>
            <a:rect l="l" t="t" r="r" b="b"/>
            <a:pathLst>
              <a:path w="243840" h="5080">
                <a:moveTo>
                  <a:pt x="243433" y="0"/>
                </a:moveTo>
                <a:lnTo>
                  <a:pt x="0" y="0"/>
                </a:lnTo>
                <a:lnTo>
                  <a:pt x="243433" y="4724"/>
                </a:lnTo>
                <a:lnTo>
                  <a:pt x="243433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13917967" y="2748907"/>
            <a:ext cx="243840" cy="5080"/>
          </a:xfrm>
          <a:custGeom>
            <a:avLst/>
            <a:gdLst/>
            <a:ahLst/>
            <a:cxnLst/>
            <a:rect l="l" t="t" r="r" b="b"/>
            <a:pathLst>
              <a:path w="243840" h="5080">
                <a:moveTo>
                  <a:pt x="0" y="0"/>
                </a:moveTo>
                <a:lnTo>
                  <a:pt x="243433" y="4724"/>
                </a:lnTo>
                <a:lnTo>
                  <a:pt x="9156" y="4724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13440627" y="2748907"/>
            <a:ext cx="234315" cy="5080"/>
          </a:xfrm>
          <a:custGeom>
            <a:avLst/>
            <a:gdLst/>
            <a:ahLst/>
            <a:cxnLst/>
            <a:rect l="l" t="t" r="r" b="b"/>
            <a:pathLst>
              <a:path w="234315" h="5080">
                <a:moveTo>
                  <a:pt x="0" y="0"/>
                </a:moveTo>
                <a:lnTo>
                  <a:pt x="0" y="4724"/>
                </a:lnTo>
                <a:lnTo>
                  <a:pt x="234264" y="4724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13440627" y="2748907"/>
            <a:ext cx="243840" cy="5080"/>
          </a:xfrm>
          <a:custGeom>
            <a:avLst/>
            <a:gdLst/>
            <a:ahLst/>
            <a:cxnLst/>
            <a:rect l="l" t="t" r="r" b="b"/>
            <a:pathLst>
              <a:path w="243840" h="5080">
                <a:moveTo>
                  <a:pt x="243433" y="0"/>
                </a:moveTo>
                <a:lnTo>
                  <a:pt x="0" y="0"/>
                </a:lnTo>
                <a:lnTo>
                  <a:pt x="234264" y="4724"/>
                </a:lnTo>
                <a:lnTo>
                  <a:pt x="243433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13440627" y="2748907"/>
            <a:ext cx="243840" cy="5080"/>
          </a:xfrm>
          <a:custGeom>
            <a:avLst/>
            <a:gdLst/>
            <a:ahLst/>
            <a:cxnLst/>
            <a:rect l="l" t="t" r="r" b="b"/>
            <a:pathLst>
              <a:path w="243840" h="5080">
                <a:moveTo>
                  <a:pt x="243433" y="0"/>
                </a:moveTo>
                <a:lnTo>
                  <a:pt x="0" y="0"/>
                </a:lnTo>
                <a:lnTo>
                  <a:pt x="234276" y="4724"/>
                </a:lnTo>
                <a:lnTo>
                  <a:pt x="243433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13440627" y="2748907"/>
            <a:ext cx="234315" cy="5080"/>
          </a:xfrm>
          <a:custGeom>
            <a:avLst/>
            <a:gdLst/>
            <a:ahLst/>
            <a:cxnLst/>
            <a:rect l="l" t="t" r="r" b="b"/>
            <a:pathLst>
              <a:path w="234315" h="5080">
                <a:moveTo>
                  <a:pt x="0" y="0"/>
                </a:moveTo>
                <a:lnTo>
                  <a:pt x="234276" y="4724"/>
                </a:lnTo>
                <a:lnTo>
                  <a:pt x="0" y="4724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13927123" y="2753628"/>
            <a:ext cx="234315" cy="5080"/>
          </a:xfrm>
          <a:custGeom>
            <a:avLst/>
            <a:gdLst/>
            <a:ahLst/>
            <a:cxnLst/>
            <a:rect l="l" t="t" r="r" b="b"/>
            <a:pathLst>
              <a:path w="234315" h="5080">
                <a:moveTo>
                  <a:pt x="0" y="0"/>
                </a:moveTo>
                <a:lnTo>
                  <a:pt x="8966" y="4991"/>
                </a:lnTo>
                <a:lnTo>
                  <a:pt x="234276" y="4991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object 247"/>
          <p:cNvSpPr/>
          <p:nvPr/>
        </p:nvSpPr>
        <p:spPr>
          <a:xfrm>
            <a:off x="13927123" y="2753628"/>
            <a:ext cx="234315" cy="5080"/>
          </a:xfrm>
          <a:custGeom>
            <a:avLst/>
            <a:gdLst/>
            <a:ahLst/>
            <a:cxnLst/>
            <a:rect l="l" t="t" r="r" b="b"/>
            <a:pathLst>
              <a:path w="234315" h="5080">
                <a:moveTo>
                  <a:pt x="234276" y="0"/>
                </a:moveTo>
                <a:lnTo>
                  <a:pt x="0" y="0"/>
                </a:lnTo>
                <a:lnTo>
                  <a:pt x="234276" y="4991"/>
                </a:lnTo>
                <a:lnTo>
                  <a:pt x="234276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13927125" y="2753626"/>
            <a:ext cx="234315" cy="5080"/>
          </a:xfrm>
          <a:custGeom>
            <a:avLst/>
            <a:gdLst/>
            <a:ahLst/>
            <a:cxnLst/>
            <a:rect l="l" t="t" r="r" b="b"/>
            <a:pathLst>
              <a:path w="234315" h="5080">
                <a:moveTo>
                  <a:pt x="234276" y="0"/>
                </a:moveTo>
                <a:lnTo>
                  <a:pt x="0" y="0"/>
                </a:lnTo>
                <a:lnTo>
                  <a:pt x="234276" y="4991"/>
                </a:lnTo>
                <a:lnTo>
                  <a:pt x="234276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13927125" y="2753626"/>
            <a:ext cx="234315" cy="5080"/>
          </a:xfrm>
          <a:custGeom>
            <a:avLst/>
            <a:gdLst/>
            <a:ahLst/>
            <a:cxnLst/>
            <a:rect l="l" t="t" r="r" b="b"/>
            <a:pathLst>
              <a:path w="234315" h="5080">
                <a:moveTo>
                  <a:pt x="0" y="0"/>
                </a:moveTo>
                <a:lnTo>
                  <a:pt x="234276" y="4991"/>
                </a:lnTo>
                <a:lnTo>
                  <a:pt x="8978" y="499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13440627" y="2753628"/>
            <a:ext cx="225425" cy="5080"/>
          </a:xfrm>
          <a:custGeom>
            <a:avLst/>
            <a:gdLst/>
            <a:ahLst/>
            <a:cxnLst/>
            <a:rect l="l" t="t" r="r" b="b"/>
            <a:pathLst>
              <a:path w="225425" h="5080">
                <a:moveTo>
                  <a:pt x="0" y="0"/>
                </a:moveTo>
                <a:lnTo>
                  <a:pt x="0" y="4991"/>
                </a:lnTo>
                <a:lnTo>
                  <a:pt x="225297" y="4991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13440627" y="2753628"/>
            <a:ext cx="234315" cy="5080"/>
          </a:xfrm>
          <a:custGeom>
            <a:avLst/>
            <a:gdLst/>
            <a:ahLst/>
            <a:cxnLst/>
            <a:rect l="l" t="t" r="r" b="b"/>
            <a:pathLst>
              <a:path w="234315" h="5080">
                <a:moveTo>
                  <a:pt x="234264" y="0"/>
                </a:moveTo>
                <a:lnTo>
                  <a:pt x="0" y="0"/>
                </a:lnTo>
                <a:lnTo>
                  <a:pt x="225297" y="4991"/>
                </a:lnTo>
                <a:lnTo>
                  <a:pt x="234264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13440623" y="2753626"/>
            <a:ext cx="234315" cy="5080"/>
          </a:xfrm>
          <a:custGeom>
            <a:avLst/>
            <a:gdLst/>
            <a:ahLst/>
            <a:cxnLst/>
            <a:rect l="l" t="t" r="r" b="b"/>
            <a:pathLst>
              <a:path w="234315" h="5080">
                <a:moveTo>
                  <a:pt x="234276" y="0"/>
                </a:moveTo>
                <a:lnTo>
                  <a:pt x="0" y="0"/>
                </a:lnTo>
                <a:lnTo>
                  <a:pt x="225297" y="4991"/>
                </a:lnTo>
                <a:lnTo>
                  <a:pt x="234276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13440623" y="2753626"/>
            <a:ext cx="225425" cy="5080"/>
          </a:xfrm>
          <a:custGeom>
            <a:avLst/>
            <a:gdLst/>
            <a:ahLst/>
            <a:cxnLst/>
            <a:rect l="l" t="t" r="r" b="b"/>
            <a:pathLst>
              <a:path w="225425" h="5080">
                <a:moveTo>
                  <a:pt x="0" y="0"/>
                </a:moveTo>
                <a:lnTo>
                  <a:pt x="225297" y="4991"/>
                </a:lnTo>
                <a:lnTo>
                  <a:pt x="0" y="499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13936095" y="2758623"/>
            <a:ext cx="225425" cy="5715"/>
          </a:xfrm>
          <a:custGeom>
            <a:avLst/>
            <a:gdLst/>
            <a:ahLst/>
            <a:cxnLst/>
            <a:rect l="l" t="t" r="r" b="b"/>
            <a:pathLst>
              <a:path w="225425" h="5714">
                <a:moveTo>
                  <a:pt x="0" y="0"/>
                </a:moveTo>
                <a:lnTo>
                  <a:pt x="8788" y="5270"/>
                </a:lnTo>
                <a:lnTo>
                  <a:pt x="225310" y="5270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13936095" y="2758623"/>
            <a:ext cx="225425" cy="5715"/>
          </a:xfrm>
          <a:custGeom>
            <a:avLst/>
            <a:gdLst/>
            <a:ahLst/>
            <a:cxnLst/>
            <a:rect l="l" t="t" r="r" b="b"/>
            <a:pathLst>
              <a:path w="225425" h="5714">
                <a:moveTo>
                  <a:pt x="225310" y="0"/>
                </a:moveTo>
                <a:lnTo>
                  <a:pt x="0" y="0"/>
                </a:lnTo>
                <a:lnTo>
                  <a:pt x="225310" y="5270"/>
                </a:lnTo>
                <a:lnTo>
                  <a:pt x="22531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13936104" y="2758621"/>
            <a:ext cx="225425" cy="5715"/>
          </a:xfrm>
          <a:custGeom>
            <a:avLst/>
            <a:gdLst/>
            <a:ahLst/>
            <a:cxnLst/>
            <a:rect l="l" t="t" r="r" b="b"/>
            <a:pathLst>
              <a:path w="225425" h="5714">
                <a:moveTo>
                  <a:pt x="225298" y="0"/>
                </a:moveTo>
                <a:lnTo>
                  <a:pt x="0" y="0"/>
                </a:lnTo>
                <a:lnTo>
                  <a:pt x="225298" y="5270"/>
                </a:lnTo>
                <a:lnTo>
                  <a:pt x="225298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13936104" y="2758621"/>
            <a:ext cx="225425" cy="5715"/>
          </a:xfrm>
          <a:custGeom>
            <a:avLst/>
            <a:gdLst/>
            <a:ahLst/>
            <a:cxnLst/>
            <a:rect l="l" t="t" r="r" b="b"/>
            <a:pathLst>
              <a:path w="225425" h="5714">
                <a:moveTo>
                  <a:pt x="0" y="0"/>
                </a:moveTo>
                <a:lnTo>
                  <a:pt x="225298" y="5270"/>
                </a:lnTo>
                <a:lnTo>
                  <a:pt x="8788" y="527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13440627" y="2758623"/>
            <a:ext cx="216535" cy="5715"/>
          </a:xfrm>
          <a:custGeom>
            <a:avLst/>
            <a:gdLst/>
            <a:ahLst/>
            <a:cxnLst/>
            <a:rect l="l" t="t" r="r" b="b"/>
            <a:pathLst>
              <a:path w="216534" h="5714">
                <a:moveTo>
                  <a:pt x="0" y="0"/>
                </a:moveTo>
                <a:lnTo>
                  <a:pt x="0" y="5270"/>
                </a:lnTo>
                <a:lnTo>
                  <a:pt x="216509" y="5270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13440627" y="2758623"/>
            <a:ext cx="225425" cy="5715"/>
          </a:xfrm>
          <a:custGeom>
            <a:avLst/>
            <a:gdLst/>
            <a:ahLst/>
            <a:cxnLst/>
            <a:rect l="l" t="t" r="r" b="b"/>
            <a:pathLst>
              <a:path w="225425" h="5714">
                <a:moveTo>
                  <a:pt x="225297" y="0"/>
                </a:moveTo>
                <a:lnTo>
                  <a:pt x="0" y="0"/>
                </a:lnTo>
                <a:lnTo>
                  <a:pt x="216509" y="5270"/>
                </a:lnTo>
                <a:lnTo>
                  <a:pt x="225297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13440627" y="2758621"/>
            <a:ext cx="225425" cy="5715"/>
          </a:xfrm>
          <a:custGeom>
            <a:avLst/>
            <a:gdLst/>
            <a:ahLst/>
            <a:cxnLst/>
            <a:rect l="l" t="t" r="r" b="b"/>
            <a:pathLst>
              <a:path w="225425" h="5714">
                <a:moveTo>
                  <a:pt x="225298" y="0"/>
                </a:moveTo>
                <a:lnTo>
                  <a:pt x="0" y="0"/>
                </a:lnTo>
                <a:lnTo>
                  <a:pt x="216509" y="5270"/>
                </a:lnTo>
                <a:lnTo>
                  <a:pt x="225298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13440627" y="2758621"/>
            <a:ext cx="216535" cy="5715"/>
          </a:xfrm>
          <a:custGeom>
            <a:avLst/>
            <a:gdLst/>
            <a:ahLst/>
            <a:cxnLst/>
            <a:rect l="l" t="t" r="r" b="b"/>
            <a:pathLst>
              <a:path w="216534" h="5714">
                <a:moveTo>
                  <a:pt x="0" y="0"/>
                </a:moveTo>
                <a:lnTo>
                  <a:pt x="216509" y="5270"/>
                </a:lnTo>
                <a:lnTo>
                  <a:pt x="0" y="527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13944885" y="2765098"/>
            <a:ext cx="216535" cy="0"/>
          </a:xfrm>
          <a:custGeom>
            <a:avLst/>
            <a:gdLst/>
            <a:ahLst/>
            <a:cxnLst/>
            <a:rect l="l" t="t" r="r" b="b"/>
            <a:pathLst>
              <a:path w="216534">
                <a:moveTo>
                  <a:pt x="0" y="0"/>
                </a:moveTo>
                <a:lnTo>
                  <a:pt x="216522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object 263"/>
          <p:cNvSpPr/>
          <p:nvPr/>
        </p:nvSpPr>
        <p:spPr>
          <a:xfrm>
            <a:off x="13944891" y="2763896"/>
            <a:ext cx="216535" cy="2540"/>
          </a:xfrm>
          <a:custGeom>
            <a:avLst/>
            <a:gdLst/>
            <a:ahLst/>
            <a:cxnLst/>
            <a:rect l="l" t="t" r="r" b="b"/>
            <a:pathLst>
              <a:path w="216534" h="2539">
                <a:moveTo>
                  <a:pt x="216509" y="0"/>
                </a:moveTo>
                <a:lnTo>
                  <a:pt x="0" y="0"/>
                </a:lnTo>
                <a:lnTo>
                  <a:pt x="216509" y="2400"/>
                </a:lnTo>
                <a:lnTo>
                  <a:pt x="216509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object 264"/>
          <p:cNvSpPr/>
          <p:nvPr/>
        </p:nvSpPr>
        <p:spPr>
          <a:xfrm>
            <a:off x="13944891" y="2763896"/>
            <a:ext cx="216535" cy="2540"/>
          </a:xfrm>
          <a:custGeom>
            <a:avLst/>
            <a:gdLst/>
            <a:ahLst/>
            <a:cxnLst/>
            <a:rect l="l" t="t" r="r" b="b"/>
            <a:pathLst>
              <a:path w="216534" h="2539">
                <a:moveTo>
                  <a:pt x="0" y="0"/>
                </a:moveTo>
                <a:lnTo>
                  <a:pt x="216509" y="2400"/>
                </a:lnTo>
                <a:lnTo>
                  <a:pt x="3606" y="240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13440627" y="2765098"/>
            <a:ext cx="216535" cy="0"/>
          </a:xfrm>
          <a:custGeom>
            <a:avLst/>
            <a:gdLst/>
            <a:ahLst/>
            <a:cxnLst/>
            <a:rect l="l" t="t" r="r" b="b"/>
            <a:pathLst>
              <a:path w="216534">
                <a:moveTo>
                  <a:pt x="0" y="0"/>
                </a:moveTo>
                <a:lnTo>
                  <a:pt x="216509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13440626" y="2763896"/>
            <a:ext cx="216535" cy="2540"/>
          </a:xfrm>
          <a:custGeom>
            <a:avLst/>
            <a:gdLst/>
            <a:ahLst/>
            <a:cxnLst/>
            <a:rect l="l" t="t" r="r" b="b"/>
            <a:pathLst>
              <a:path w="216534" h="2539">
                <a:moveTo>
                  <a:pt x="216509" y="0"/>
                </a:moveTo>
                <a:lnTo>
                  <a:pt x="0" y="0"/>
                </a:lnTo>
                <a:lnTo>
                  <a:pt x="212902" y="2400"/>
                </a:lnTo>
                <a:lnTo>
                  <a:pt x="216509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13440626" y="2763896"/>
            <a:ext cx="213360" cy="2540"/>
          </a:xfrm>
          <a:custGeom>
            <a:avLst/>
            <a:gdLst/>
            <a:ahLst/>
            <a:cxnLst/>
            <a:rect l="l" t="t" r="r" b="b"/>
            <a:pathLst>
              <a:path w="213359" h="2539">
                <a:moveTo>
                  <a:pt x="0" y="0"/>
                </a:moveTo>
                <a:lnTo>
                  <a:pt x="212902" y="2400"/>
                </a:lnTo>
                <a:lnTo>
                  <a:pt x="0" y="240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13948497" y="2766304"/>
            <a:ext cx="230504" cy="3810"/>
          </a:xfrm>
          <a:custGeom>
            <a:avLst/>
            <a:gdLst/>
            <a:ahLst/>
            <a:cxnLst/>
            <a:rect l="l" t="t" r="r" b="b"/>
            <a:pathLst>
              <a:path w="230505" h="3810">
                <a:moveTo>
                  <a:pt x="0" y="0"/>
                </a:moveTo>
                <a:lnTo>
                  <a:pt x="4902" y="3238"/>
                </a:lnTo>
                <a:lnTo>
                  <a:pt x="230390" y="3238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13948497" y="2766304"/>
            <a:ext cx="230504" cy="3810"/>
          </a:xfrm>
          <a:custGeom>
            <a:avLst/>
            <a:gdLst/>
            <a:ahLst/>
            <a:cxnLst/>
            <a:rect l="l" t="t" r="r" b="b"/>
            <a:pathLst>
              <a:path w="230505" h="3810">
                <a:moveTo>
                  <a:pt x="212902" y="0"/>
                </a:moveTo>
                <a:lnTo>
                  <a:pt x="0" y="0"/>
                </a:lnTo>
                <a:lnTo>
                  <a:pt x="230390" y="3238"/>
                </a:lnTo>
                <a:lnTo>
                  <a:pt x="212902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13948498" y="2766301"/>
            <a:ext cx="230504" cy="3810"/>
          </a:xfrm>
          <a:custGeom>
            <a:avLst/>
            <a:gdLst/>
            <a:ahLst/>
            <a:cxnLst/>
            <a:rect l="l" t="t" r="r" b="b"/>
            <a:pathLst>
              <a:path w="230505" h="3810">
                <a:moveTo>
                  <a:pt x="212902" y="0"/>
                </a:moveTo>
                <a:lnTo>
                  <a:pt x="0" y="0"/>
                </a:lnTo>
                <a:lnTo>
                  <a:pt x="230390" y="3238"/>
                </a:lnTo>
                <a:lnTo>
                  <a:pt x="212902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13948498" y="2766301"/>
            <a:ext cx="230504" cy="3810"/>
          </a:xfrm>
          <a:custGeom>
            <a:avLst/>
            <a:gdLst/>
            <a:ahLst/>
            <a:cxnLst/>
            <a:rect l="l" t="t" r="r" b="b"/>
            <a:pathLst>
              <a:path w="230505" h="3810">
                <a:moveTo>
                  <a:pt x="0" y="0"/>
                </a:moveTo>
                <a:lnTo>
                  <a:pt x="230390" y="3238"/>
                </a:lnTo>
                <a:lnTo>
                  <a:pt x="4902" y="3238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13423138" y="2766304"/>
            <a:ext cx="226060" cy="3810"/>
          </a:xfrm>
          <a:custGeom>
            <a:avLst/>
            <a:gdLst/>
            <a:ahLst/>
            <a:cxnLst/>
            <a:rect l="l" t="t" r="r" b="b"/>
            <a:pathLst>
              <a:path w="226059" h="3810">
                <a:moveTo>
                  <a:pt x="17487" y="0"/>
                </a:moveTo>
                <a:lnTo>
                  <a:pt x="0" y="3238"/>
                </a:lnTo>
                <a:lnTo>
                  <a:pt x="225475" y="3238"/>
                </a:lnTo>
                <a:lnTo>
                  <a:pt x="17487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13440627" y="2766304"/>
            <a:ext cx="213360" cy="3810"/>
          </a:xfrm>
          <a:custGeom>
            <a:avLst/>
            <a:gdLst/>
            <a:ahLst/>
            <a:cxnLst/>
            <a:rect l="l" t="t" r="r" b="b"/>
            <a:pathLst>
              <a:path w="213359" h="3810">
                <a:moveTo>
                  <a:pt x="212890" y="0"/>
                </a:moveTo>
                <a:lnTo>
                  <a:pt x="0" y="0"/>
                </a:lnTo>
                <a:lnTo>
                  <a:pt x="207987" y="3238"/>
                </a:lnTo>
                <a:lnTo>
                  <a:pt x="21289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13440623" y="2766301"/>
            <a:ext cx="213360" cy="3810"/>
          </a:xfrm>
          <a:custGeom>
            <a:avLst/>
            <a:gdLst/>
            <a:ahLst/>
            <a:cxnLst/>
            <a:rect l="l" t="t" r="r" b="b"/>
            <a:pathLst>
              <a:path w="213359" h="3810">
                <a:moveTo>
                  <a:pt x="212902" y="0"/>
                </a:moveTo>
                <a:lnTo>
                  <a:pt x="0" y="0"/>
                </a:lnTo>
                <a:lnTo>
                  <a:pt x="208000" y="3238"/>
                </a:lnTo>
                <a:lnTo>
                  <a:pt x="212902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13423135" y="2766301"/>
            <a:ext cx="226060" cy="3810"/>
          </a:xfrm>
          <a:custGeom>
            <a:avLst/>
            <a:gdLst/>
            <a:ahLst/>
            <a:cxnLst/>
            <a:rect l="l" t="t" r="r" b="b"/>
            <a:pathLst>
              <a:path w="226059" h="3810">
                <a:moveTo>
                  <a:pt x="17487" y="0"/>
                </a:moveTo>
                <a:lnTo>
                  <a:pt x="225488" y="3238"/>
                </a:lnTo>
                <a:lnTo>
                  <a:pt x="0" y="3238"/>
                </a:lnTo>
                <a:lnTo>
                  <a:pt x="17487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13953401" y="2769538"/>
            <a:ext cx="257810" cy="6350"/>
          </a:xfrm>
          <a:custGeom>
            <a:avLst/>
            <a:gdLst/>
            <a:ahLst/>
            <a:cxnLst/>
            <a:rect l="l" t="t" r="r" b="b"/>
            <a:pathLst>
              <a:path w="257809" h="6350">
                <a:moveTo>
                  <a:pt x="0" y="0"/>
                </a:moveTo>
                <a:lnTo>
                  <a:pt x="8420" y="5829"/>
                </a:lnTo>
                <a:lnTo>
                  <a:pt x="257594" y="5829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13953401" y="2769538"/>
            <a:ext cx="257810" cy="6350"/>
          </a:xfrm>
          <a:custGeom>
            <a:avLst/>
            <a:gdLst/>
            <a:ahLst/>
            <a:cxnLst/>
            <a:rect l="l" t="t" r="r" b="b"/>
            <a:pathLst>
              <a:path w="257809" h="6350">
                <a:moveTo>
                  <a:pt x="225488" y="0"/>
                </a:moveTo>
                <a:lnTo>
                  <a:pt x="0" y="0"/>
                </a:lnTo>
                <a:lnTo>
                  <a:pt x="257594" y="5829"/>
                </a:lnTo>
                <a:lnTo>
                  <a:pt x="225488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13953401" y="2769540"/>
            <a:ext cx="257810" cy="6350"/>
          </a:xfrm>
          <a:custGeom>
            <a:avLst/>
            <a:gdLst/>
            <a:ahLst/>
            <a:cxnLst/>
            <a:rect l="l" t="t" r="r" b="b"/>
            <a:pathLst>
              <a:path w="257809" h="6350">
                <a:moveTo>
                  <a:pt x="225488" y="0"/>
                </a:moveTo>
                <a:lnTo>
                  <a:pt x="0" y="0"/>
                </a:lnTo>
                <a:lnTo>
                  <a:pt x="257594" y="5829"/>
                </a:lnTo>
                <a:lnTo>
                  <a:pt x="225488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13953401" y="2769540"/>
            <a:ext cx="257810" cy="6350"/>
          </a:xfrm>
          <a:custGeom>
            <a:avLst/>
            <a:gdLst/>
            <a:ahLst/>
            <a:cxnLst/>
            <a:rect l="l" t="t" r="r" b="b"/>
            <a:pathLst>
              <a:path w="257809" h="6350">
                <a:moveTo>
                  <a:pt x="0" y="0"/>
                </a:moveTo>
                <a:lnTo>
                  <a:pt x="257594" y="5829"/>
                </a:lnTo>
                <a:lnTo>
                  <a:pt x="8420" y="582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object 280"/>
          <p:cNvSpPr/>
          <p:nvPr/>
        </p:nvSpPr>
        <p:spPr>
          <a:xfrm>
            <a:off x="13391035" y="2769538"/>
            <a:ext cx="249554" cy="6350"/>
          </a:xfrm>
          <a:custGeom>
            <a:avLst/>
            <a:gdLst/>
            <a:ahLst/>
            <a:cxnLst/>
            <a:rect l="l" t="t" r="r" b="b"/>
            <a:pathLst>
              <a:path w="249555" h="6350">
                <a:moveTo>
                  <a:pt x="32105" y="0"/>
                </a:moveTo>
                <a:lnTo>
                  <a:pt x="0" y="5829"/>
                </a:lnTo>
                <a:lnTo>
                  <a:pt x="249174" y="5829"/>
                </a:lnTo>
                <a:lnTo>
                  <a:pt x="32105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object 281"/>
          <p:cNvSpPr/>
          <p:nvPr/>
        </p:nvSpPr>
        <p:spPr>
          <a:xfrm>
            <a:off x="13423140" y="2769538"/>
            <a:ext cx="226060" cy="6350"/>
          </a:xfrm>
          <a:custGeom>
            <a:avLst/>
            <a:gdLst/>
            <a:ahLst/>
            <a:cxnLst/>
            <a:rect l="l" t="t" r="r" b="b"/>
            <a:pathLst>
              <a:path w="226059" h="6350">
                <a:moveTo>
                  <a:pt x="225475" y="0"/>
                </a:moveTo>
                <a:lnTo>
                  <a:pt x="0" y="0"/>
                </a:lnTo>
                <a:lnTo>
                  <a:pt x="217068" y="5829"/>
                </a:lnTo>
                <a:lnTo>
                  <a:pt x="225475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object 282"/>
          <p:cNvSpPr/>
          <p:nvPr/>
        </p:nvSpPr>
        <p:spPr>
          <a:xfrm>
            <a:off x="13423134" y="2769540"/>
            <a:ext cx="226060" cy="6350"/>
          </a:xfrm>
          <a:custGeom>
            <a:avLst/>
            <a:gdLst/>
            <a:ahLst/>
            <a:cxnLst/>
            <a:rect l="l" t="t" r="r" b="b"/>
            <a:pathLst>
              <a:path w="226059" h="6350">
                <a:moveTo>
                  <a:pt x="225488" y="0"/>
                </a:moveTo>
                <a:lnTo>
                  <a:pt x="0" y="0"/>
                </a:lnTo>
                <a:lnTo>
                  <a:pt x="217068" y="5829"/>
                </a:lnTo>
                <a:lnTo>
                  <a:pt x="225488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object 283"/>
          <p:cNvSpPr/>
          <p:nvPr/>
        </p:nvSpPr>
        <p:spPr>
          <a:xfrm>
            <a:off x="13391029" y="2769540"/>
            <a:ext cx="249554" cy="6350"/>
          </a:xfrm>
          <a:custGeom>
            <a:avLst/>
            <a:gdLst/>
            <a:ahLst/>
            <a:cxnLst/>
            <a:rect l="l" t="t" r="r" b="b"/>
            <a:pathLst>
              <a:path w="249555" h="6350">
                <a:moveTo>
                  <a:pt x="32105" y="0"/>
                </a:moveTo>
                <a:lnTo>
                  <a:pt x="249173" y="5829"/>
                </a:lnTo>
                <a:lnTo>
                  <a:pt x="0" y="5829"/>
                </a:lnTo>
                <a:lnTo>
                  <a:pt x="32105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13961825" y="2775367"/>
            <a:ext cx="283210" cy="6350"/>
          </a:xfrm>
          <a:custGeom>
            <a:avLst/>
            <a:gdLst/>
            <a:ahLst/>
            <a:cxnLst/>
            <a:rect l="l" t="t" r="r" b="b"/>
            <a:pathLst>
              <a:path w="283209" h="6350">
                <a:moveTo>
                  <a:pt x="0" y="0"/>
                </a:moveTo>
                <a:lnTo>
                  <a:pt x="8229" y="6210"/>
                </a:lnTo>
                <a:lnTo>
                  <a:pt x="282841" y="6210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object 285"/>
          <p:cNvSpPr/>
          <p:nvPr/>
        </p:nvSpPr>
        <p:spPr>
          <a:xfrm>
            <a:off x="13961825" y="2775367"/>
            <a:ext cx="283210" cy="6350"/>
          </a:xfrm>
          <a:custGeom>
            <a:avLst/>
            <a:gdLst/>
            <a:ahLst/>
            <a:cxnLst/>
            <a:rect l="l" t="t" r="r" b="b"/>
            <a:pathLst>
              <a:path w="283209" h="6350">
                <a:moveTo>
                  <a:pt x="249174" y="0"/>
                </a:moveTo>
                <a:lnTo>
                  <a:pt x="0" y="0"/>
                </a:lnTo>
                <a:lnTo>
                  <a:pt x="282841" y="6210"/>
                </a:lnTo>
                <a:lnTo>
                  <a:pt x="249174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object 286"/>
          <p:cNvSpPr/>
          <p:nvPr/>
        </p:nvSpPr>
        <p:spPr>
          <a:xfrm>
            <a:off x="13961822" y="2775370"/>
            <a:ext cx="283210" cy="6350"/>
          </a:xfrm>
          <a:custGeom>
            <a:avLst/>
            <a:gdLst/>
            <a:ahLst/>
            <a:cxnLst/>
            <a:rect l="l" t="t" r="r" b="b"/>
            <a:pathLst>
              <a:path w="283209" h="6350">
                <a:moveTo>
                  <a:pt x="249173" y="0"/>
                </a:moveTo>
                <a:lnTo>
                  <a:pt x="0" y="0"/>
                </a:lnTo>
                <a:lnTo>
                  <a:pt x="282854" y="6197"/>
                </a:lnTo>
                <a:lnTo>
                  <a:pt x="249173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287"/>
          <p:cNvSpPr/>
          <p:nvPr/>
        </p:nvSpPr>
        <p:spPr>
          <a:xfrm>
            <a:off x="13961822" y="2775370"/>
            <a:ext cx="283210" cy="6350"/>
          </a:xfrm>
          <a:custGeom>
            <a:avLst/>
            <a:gdLst/>
            <a:ahLst/>
            <a:cxnLst/>
            <a:rect l="l" t="t" r="r" b="b"/>
            <a:pathLst>
              <a:path w="283209" h="6350">
                <a:moveTo>
                  <a:pt x="0" y="0"/>
                </a:moveTo>
                <a:lnTo>
                  <a:pt x="282854" y="6197"/>
                </a:lnTo>
                <a:lnTo>
                  <a:pt x="8229" y="619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288"/>
          <p:cNvSpPr/>
          <p:nvPr/>
        </p:nvSpPr>
        <p:spPr>
          <a:xfrm>
            <a:off x="13357353" y="2775367"/>
            <a:ext cx="274955" cy="6350"/>
          </a:xfrm>
          <a:custGeom>
            <a:avLst/>
            <a:gdLst/>
            <a:ahLst/>
            <a:cxnLst/>
            <a:rect l="l" t="t" r="r" b="b"/>
            <a:pathLst>
              <a:path w="274955" h="6350">
                <a:moveTo>
                  <a:pt x="33680" y="0"/>
                </a:moveTo>
                <a:lnTo>
                  <a:pt x="0" y="6210"/>
                </a:lnTo>
                <a:lnTo>
                  <a:pt x="274612" y="6210"/>
                </a:lnTo>
                <a:lnTo>
                  <a:pt x="3368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289"/>
          <p:cNvSpPr/>
          <p:nvPr/>
        </p:nvSpPr>
        <p:spPr>
          <a:xfrm>
            <a:off x="13391033" y="2775367"/>
            <a:ext cx="249554" cy="6350"/>
          </a:xfrm>
          <a:custGeom>
            <a:avLst/>
            <a:gdLst/>
            <a:ahLst/>
            <a:cxnLst/>
            <a:rect l="l" t="t" r="r" b="b"/>
            <a:pathLst>
              <a:path w="249555" h="6350">
                <a:moveTo>
                  <a:pt x="249174" y="0"/>
                </a:moveTo>
                <a:lnTo>
                  <a:pt x="0" y="0"/>
                </a:lnTo>
                <a:lnTo>
                  <a:pt x="240931" y="6210"/>
                </a:lnTo>
                <a:lnTo>
                  <a:pt x="249174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object 290"/>
          <p:cNvSpPr/>
          <p:nvPr/>
        </p:nvSpPr>
        <p:spPr>
          <a:xfrm>
            <a:off x="13391029" y="2775370"/>
            <a:ext cx="249554" cy="6350"/>
          </a:xfrm>
          <a:custGeom>
            <a:avLst/>
            <a:gdLst/>
            <a:ahLst/>
            <a:cxnLst/>
            <a:rect l="l" t="t" r="r" b="b"/>
            <a:pathLst>
              <a:path w="249555" h="6350">
                <a:moveTo>
                  <a:pt x="249173" y="0"/>
                </a:moveTo>
                <a:lnTo>
                  <a:pt x="0" y="0"/>
                </a:lnTo>
                <a:lnTo>
                  <a:pt x="240944" y="6197"/>
                </a:lnTo>
                <a:lnTo>
                  <a:pt x="249173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291"/>
          <p:cNvSpPr/>
          <p:nvPr/>
        </p:nvSpPr>
        <p:spPr>
          <a:xfrm>
            <a:off x="13357347" y="2775370"/>
            <a:ext cx="274955" cy="6350"/>
          </a:xfrm>
          <a:custGeom>
            <a:avLst/>
            <a:gdLst/>
            <a:ahLst/>
            <a:cxnLst/>
            <a:rect l="l" t="t" r="r" b="b"/>
            <a:pathLst>
              <a:path w="274955" h="6350">
                <a:moveTo>
                  <a:pt x="33680" y="0"/>
                </a:moveTo>
                <a:lnTo>
                  <a:pt x="274624" y="6197"/>
                </a:lnTo>
                <a:lnTo>
                  <a:pt x="0" y="6197"/>
                </a:lnTo>
                <a:lnTo>
                  <a:pt x="3368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292"/>
          <p:cNvSpPr/>
          <p:nvPr/>
        </p:nvSpPr>
        <p:spPr>
          <a:xfrm>
            <a:off x="13970054" y="2781574"/>
            <a:ext cx="309880" cy="6985"/>
          </a:xfrm>
          <a:custGeom>
            <a:avLst/>
            <a:gdLst/>
            <a:ahLst/>
            <a:cxnLst/>
            <a:rect l="l" t="t" r="r" b="b"/>
            <a:pathLst>
              <a:path w="309880" h="6985">
                <a:moveTo>
                  <a:pt x="0" y="0"/>
                </a:moveTo>
                <a:lnTo>
                  <a:pt x="7950" y="6464"/>
                </a:lnTo>
                <a:lnTo>
                  <a:pt x="309880" y="6464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293"/>
          <p:cNvSpPr/>
          <p:nvPr/>
        </p:nvSpPr>
        <p:spPr>
          <a:xfrm>
            <a:off x="13970054" y="2781574"/>
            <a:ext cx="309880" cy="6985"/>
          </a:xfrm>
          <a:custGeom>
            <a:avLst/>
            <a:gdLst/>
            <a:ahLst/>
            <a:cxnLst/>
            <a:rect l="l" t="t" r="r" b="b"/>
            <a:pathLst>
              <a:path w="309880" h="6985">
                <a:moveTo>
                  <a:pt x="274612" y="0"/>
                </a:moveTo>
                <a:lnTo>
                  <a:pt x="0" y="0"/>
                </a:lnTo>
                <a:lnTo>
                  <a:pt x="309880" y="6464"/>
                </a:lnTo>
                <a:lnTo>
                  <a:pt x="274612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294"/>
          <p:cNvSpPr/>
          <p:nvPr/>
        </p:nvSpPr>
        <p:spPr>
          <a:xfrm>
            <a:off x="13970065" y="2781569"/>
            <a:ext cx="309880" cy="6985"/>
          </a:xfrm>
          <a:custGeom>
            <a:avLst/>
            <a:gdLst/>
            <a:ahLst/>
            <a:cxnLst/>
            <a:rect l="l" t="t" r="r" b="b"/>
            <a:pathLst>
              <a:path w="309880" h="6985">
                <a:moveTo>
                  <a:pt x="274612" y="0"/>
                </a:moveTo>
                <a:lnTo>
                  <a:pt x="0" y="0"/>
                </a:lnTo>
                <a:lnTo>
                  <a:pt x="309867" y="6477"/>
                </a:lnTo>
                <a:lnTo>
                  <a:pt x="274612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object 295"/>
          <p:cNvSpPr/>
          <p:nvPr/>
        </p:nvSpPr>
        <p:spPr>
          <a:xfrm>
            <a:off x="13970065" y="2781569"/>
            <a:ext cx="309880" cy="6985"/>
          </a:xfrm>
          <a:custGeom>
            <a:avLst/>
            <a:gdLst/>
            <a:ahLst/>
            <a:cxnLst/>
            <a:rect l="l" t="t" r="r" b="b"/>
            <a:pathLst>
              <a:path w="309880" h="6985">
                <a:moveTo>
                  <a:pt x="0" y="0"/>
                </a:moveTo>
                <a:lnTo>
                  <a:pt x="309867" y="6477"/>
                </a:lnTo>
                <a:lnTo>
                  <a:pt x="7950" y="647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object 296"/>
          <p:cNvSpPr/>
          <p:nvPr/>
        </p:nvSpPr>
        <p:spPr>
          <a:xfrm>
            <a:off x="13322093" y="2781574"/>
            <a:ext cx="302260" cy="6985"/>
          </a:xfrm>
          <a:custGeom>
            <a:avLst/>
            <a:gdLst/>
            <a:ahLst/>
            <a:cxnLst/>
            <a:rect l="l" t="t" r="r" b="b"/>
            <a:pathLst>
              <a:path w="302259" h="6985">
                <a:moveTo>
                  <a:pt x="35255" y="0"/>
                </a:moveTo>
                <a:lnTo>
                  <a:pt x="0" y="6464"/>
                </a:lnTo>
                <a:lnTo>
                  <a:pt x="301917" y="6464"/>
                </a:lnTo>
                <a:lnTo>
                  <a:pt x="35255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" name="object 297"/>
          <p:cNvSpPr/>
          <p:nvPr/>
        </p:nvSpPr>
        <p:spPr>
          <a:xfrm>
            <a:off x="13357349" y="2781574"/>
            <a:ext cx="274955" cy="6985"/>
          </a:xfrm>
          <a:custGeom>
            <a:avLst/>
            <a:gdLst/>
            <a:ahLst/>
            <a:cxnLst/>
            <a:rect l="l" t="t" r="r" b="b"/>
            <a:pathLst>
              <a:path w="274955" h="6985">
                <a:moveTo>
                  <a:pt x="274612" y="0"/>
                </a:moveTo>
                <a:lnTo>
                  <a:pt x="0" y="0"/>
                </a:lnTo>
                <a:lnTo>
                  <a:pt x="266661" y="6464"/>
                </a:lnTo>
                <a:lnTo>
                  <a:pt x="274612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" name="object 298"/>
          <p:cNvSpPr/>
          <p:nvPr/>
        </p:nvSpPr>
        <p:spPr>
          <a:xfrm>
            <a:off x="13357355" y="2781569"/>
            <a:ext cx="274955" cy="6985"/>
          </a:xfrm>
          <a:custGeom>
            <a:avLst/>
            <a:gdLst/>
            <a:ahLst/>
            <a:cxnLst/>
            <a:rect l="l" t="t" r="r" b="b"/>
            <a:pathLst>
              <a:path w="274955" h="6985">
                <a:moveTo>
                  <a:pt x="274612" y="0"/>
                </a:moveTo>
                <a:lnTo>
                  <a:pt x="0" y="0"/>
                </a:lnTo>
                <a:lnTo>
                  <a:pt x="266649" y="6477"/>
                </a:lnTo>
                <a:lnTo>
                  <a:pt x="274612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" name="object 299"/>
          <p:cNvSpPr/>
          <p:nvPr/>
        </p:nvSpPr>
        <p:spPr>
          <a:xfrm>
            <a:off x="13322100" y="2781569"/>
            <a:ext cx="302260" cy="6985"/>
          </a:xfrm>
          <a:custGeom>
            <a:avLst/>
            <a:gdLst/>
            <a:ahLst/>
            <a:cxnLst/>
            <a:rect l="l" t="t" r="r" b="b"/>
            <a:pathLst>
              <a:path w="302259" h="6985">
                <a:moveTo>
                  <a:pt x="35255" y="0"/>
                </a:moveTo>
                <a:lnTo>
                  <a:pt x="301904" y="6477"/>
                </a:lnTo>
                <a:lnTo>
                  <a:pt x="0" y="6477"/>
                </a:lnTo>
                <a:lnTo>
                  <a:pt x="35255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" name="object 300"/>
          <p:cNvSpPr/>
          <p:nvPr/>
        </p:nvSpPr>
        <p:spPr>
          <a:xfrm>
            <a:off x="13978021" y="2788088"/>
            <a:ext cx="302895" cy="0"/>
          </a:xfrm>
          <a:custGeom>
            <a:avLst/>
            <a:gdLst/>
            <a:ahLst/>
            <a:cxnLst/>
            <a:rect l="l" t="t" r="r" b="b"/>
            <a:pathLst>
              <a:path w="302894">
                <a:moveTo>
                  <a:pt x="0" y="0"/>
                </a:moveTo>
                <a:lnTo>
                  <a:pt x="302272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" name="object 301"/>
          <p:cNvSpPr/>
          <p:nvPr/>
        </p:nvSpPr>
        <p:spPr>
          <a:xfrm>
            <a:off x="13978011" y="2788045"/>
            <a:ext cx="302895" cy="635"/>
          </a:xfrm>
          <a:custGeom>
            <a:avLst/>
            <a:gdLst/>
            <a:ahLst/>
            <a:cxnLst/>
            <a:rect l="l" t="t" r="r" b="b"/>
            <a:pathLst>
              <a:path w="302894" h="635">
                <a:moveTo>
                  <a:pt x="301917" y="0"/>
                </a:moveTo>
                <a:lnTo>
                  <a:pt x="0" y="0"/>
                </a:lnTo>
                <a:lnTo>
                  <a:pt x="302285" y="88"/>
                </a:lnTo>
                <a:lnTo>
                  <a:pt x="301917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" name="object 302"/>
          <p:cNvSpPr/>
          <p:nvPr/>
        </p:nvSpPr>
        <p:spPr>
          <a:xfrm>
            <a:off x="13978011" y="2788089"/>
            <a:ext cx="302895" cy="0"/>
          </a:xfrm>
          <a:custGeom>
            <a:avLst/>
            <a:gdLst/>
            <a:ahLst/>
            <a:cxnLst/>
            <a:rect l="l" t="t" r="r" b="b"/>
            <a:pathLst>
              <a:path w="302894">
                <a:moveTo>
                  <a:pt x="0" y="0"/>
                </a:moveTo>
                <a:lnTo>
                  <a:pt x="302285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" name="object 303"/>
          <p:cNvSpPr/>
          <p:nvPr/>
        </p:nvSpPr>
        <p:spPr>
          <a:xfrm>
            <a:off x="13321717" y="2788088"/>
            <a:ext cx="302895" cy="0"/>
          </a:xfrm>
          <a:custGeom>
            <a:avLst/>
            <a:gdLst/>
            <a:ahLst/>
            <a:cxnLst/>
            <a:rect l="l" t="t" r="r" b="b"/>
            <a:pathLst>
              <a:path w="302894">
                <a:moveTo>
                  <a:pt x="0" y="0"/>
                </a:moveTo>
                <a:lnTo>
                  <a:pt x="302298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" name="object 304"/>
          <p:cNvSpPr/>
          <p:nvPr/>
        </p:nvSpPr>
        <p:spPr>
          <a:xfrm>
            <a:off x="13322092" y="2788089"/>
            <a:ext cx="302260" cy="0"/>
          </a:xfrm>
          <a:custGeom>
            <a:avLst/>
            <a:gdLst/>
            <a:ahLst/>
            <a:cxnLst/>
            <a:rect l="l" t="t" r="r" b="b"/>
            <a:pathLst>
              <a:path w="302259">
                <a:moveTo>
                  <a:pt x="0" y="0"/>
                </a:moveTo>
                <a:lnTo>
                  <a:pt x="301917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" name="object 305"/>
          <p:cNvSpPr/>
          <p:nvPr/>
        </p:nvSpPr>
        <p:spPr>
          <a:xfrm>
            <a:off x="13321724" y="2788045"/>
            <a:ext cx="302260" cy="635"/>
          </a:xfrm>
          <a:custGeom>
            <a:avLst/>
            <a:gdLst/>
            <a:ahLst/>
            <a:cxnLst/>
            <a:rect l="l" t="t" r="r" b="b"/>
            <a:pathLst>
              <a:path w="302259" h="635">
                <a:moveTo>
                  <a:pt x="368" y="0"/>
                </a:moveTo>
                <a:lnTo>
                  <a:pt x="302196" y="88"/>
                </a:lnTo>
                <a:lnTo>
                  <a:pt x="0" y="88"/>
                </a:lnTo>
                <a:lnTo>
                  <a:pt x="368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" name="object 306"/>
          <p:cNvSpPr/>
          <p:nvPr/>
        </p:nvSpPr>
        <p:spPr>
          <a:xfrm>
            <a:off x="13978112" y="2788135"/>
            <a:ext cx="301625" cy="4445"/>
          </a:xfrm>
          <a:custGeom>
            <a:avLst/>
            <a:gdLst/>
            <a:ahLst/>
            <a:cxnLst/>
            <a:rect l="l" t="t" r="r" b="b"/>
            <a:pathLst>
              <a:path w="301625" h="4444">
                <a:moveTo>
                  <a:pt x="0" y="0"/>
                </a:moveTo>
                <a:lnTo>
                  <a:pt x="5092" y="4445"/>
                </a:lnTo>
                <a:lnTo>
                  <a:pt x="301358" y="4445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" name="object 307"/>
          <p:cNvSpPr/>
          <p:nvPr/>
        </p:nvSpPr>
        <p:spPr>
          <a:xfrm>
            <a:off x="13978112" y="2788135"/>
            <a:ext cx="302260" cy="4445"/>
          </a:xfrm>
          <a:custGeom>
            <a:avLst/>
            <a:gdLst/>
            <a:ahLst/>
            <a:cxnLst/>
            <a:rect l="l" t="t" r="r" b="b"/>
            <a:pathLst>
              <a:path w="302259" h="4444">
                <a:moveTo>
                  <a:pt x="302183" y="0"/>
                </a:moveTo>
                <a:lnTo>
                  <a:pt x="0" y="0"/>
                </a:lnTo>
                <a:lnTo>
                  <a:pt x="301358" y="4445"/>
                </a:lnTo>
                <a:lnTo>
                  <a:pt x="302183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" name="object 308"/>
          <p:cNvSpPr/>
          <p:nvPr/>
        </p:nvSpPr>
        <p:spPr>
          <a:xfrm>
            <a:off x="13978114" y="2788137"/>
            <a:ext cx="302260" cy="4445"/>
          </a:xfrm>
          <a:custGeom>
            <a:avLst/>
            <a:gdLst/>
            <a:ahLst/>
            <a:cxnLst/>
            <a:rect l="l" t="t" r="r" b="b"/>
            <a:pathLst>
              <a:path w="302259" h="4444">
                <a:moveTo>
                  <a:pt x="302183" y="0"/>
                </a:moveTo>
                <a:lnTo>
                  <a:pt x="0" y="0"/>
                </a:lnTo>
                <a:lnTo>
                  <a:pt x="301345" y="4445"/>
                </a:lnTo>
                <a:lnTo>
                  <a:pt x="302183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" name="object 309"/>
          <p:cNvSpPr/>
          <p:nvPr/>
        </p:nvSpPr>
        <p:spPr>
          <a:xfrm>
            <a:off x="13978114" y="2788137"/>
            <a:ext cx="301625" cy="4445"/>
          </a:xfrm>
          <a:custGeom>
            <a:avLst/>
            <a:gdLst/>
            <a:ahLst/>
            <a:cxnLst/>
            <a:rect l="l" t="t" r="r" b="b"/>
            <a:pathLst>
              <a:path w="301625" h="4444">
                <a:moveTo>
                  <a:pt x="0" y="0"/>
                </a:moveTo>
                <a:lnTo>
                  <a:pt x="301345" y="4445"/>
                </a:lnTo>
                <a:lnTo>
                  <a:pt x="5080" y="444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" name="object 310"/>
          <p:cNvSpPr/>
          <p:nvPr/>
        </p:nvSpPr>
        <p:spPr>
          <a:xfrm>
            <a:off x="13321721" y="2788135"/>
            <a:ext cx="297180" cy="4445"/>
          </a:xfrm>
          <a:custGeom>
            <a:avLst/>
            <a:gdLst/>
            <a:ahLst/>
            <a:cxnLst/>
            <a:rect l="l" t="t" r="r" b="b"/>
            <a:pathLst>
              <a:path w="297180" h="4444">
                <a:moveTo>
                  <a:pt x="0" y="0"/>
                </a:moveTo>
                <a:lnTo>
                  <a:pt x="838" y="4445"/>
                </a:lnTo>
                <a:lnTo>
                  <a:pt x="297116" y="4445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" name="object 311"/>
          <p:cNvSpPr/>
          <p:nvPr/>
        </p:nvSpPr>
        <p:spPr>
          <a:xfrm>
            <a:off x="13321721" y="2788135"/>
            <a:ext cx="302260" cy="4445"/>
          </a:xfrm>
          <a:custGeom>
            <a:avLst/>
            <a:gdLst/>
            <a:ahLst/>
            <a:cxnLst/>
            <a:rect l="l" t="t" r="r" b="b"/>
            <a:pathLst>
              <a:path w="302259" h="4444">
                <a:moveTo>
                  <a:pt x="302196" y="0"/>
                </a:moveTo>
                <a:lnTo>
                  <a:pt x="0" y="0"/>
                </a:lnTo>
                <a:lnTo>
                  <a:pt x="297116" y="4445"/>
                </a:lnTo>
                <a:lnTo>
                  <a:pt x="302196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" name="object 312"/>
          <p:cNvSpPr/>
          <p:nvPr/>
        </p:nvSpPr>
        <p:spPr>
          <a:xfrm>
            <a:off x="13321721" y="2788137"/>
            <a:ext cx="302260" cy="4445"/>
          </a:xfrm>
          <a:custGeom>
            <a:avLst/>
            <a:gdLst/>
            <a:ahLst/>
            <a:cxnLst/>
            <a:rect l="l" t="t" r="r" b="b"/>
            <a:pathLst>
              <a:path w="302259" h="4444">
                <a:moveTo>
                  <a:pt x="302196" y="0"/>
                </a:moveTo>
                <a:lnTo>
                  <a:pt x="0" y="0"/>
                </a:lnTo>
                <a:lnTo>
                  <a:pt x="297103" y="4445"/>
                </a:lnTo>
                <a:lnTo>
                  <a:pt x="302196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" name="object 313"/>
          <p:cNvSpPr/>
          <p:nvPr/>
        </p:nvSpPr>
        <p:spPr>
          <a:xfrm>
            <a:off x="13321721" y="2788137"/>
            <a:ext cx="297180" cy="4445"/>
          </a:xfrm>
          <a:custGeom>
            <a:avLst/>
            <a:gdLst/>
            <a:ahLst/>
            <a:cxnLst/>
            <a:rect l="l" t="t" r="r" b="b"/>
            <a:pathLst>
              <a:path w="297180" h="4444">
                <a:moveTo>
                  <a:pt x="0" y="0"/>
                </a:moveTo>
                <a:lnTo>
                  <a:pt x="297103" y="4445"/>
                </a:lnTo>
                <a:lnTo>
                  <a:pt x="838" y="444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" name="object 314"/>
          <p:cNvSpPr/>
          <p:nvPr/>
        </p:nvSpPr>
        <p:spPr>
          <a:xfrm>
            <a:off x="13983199" y="2793692"/>
            <a:ext cx="296545" cy="0"/>
          </a:xfrm>
          <a:custGeom>
            <a:avLst/>
            <a:gdLst/>
            <a:ahLst/>
            <a:cxnLst/>
            <a:rect l="l" t="t" r="r" b="b"/>
            <a:pathLst>
              <a:path w="296544">
                <a:moveTo>
                  <a:pt x="0" y="0"/>
                </a:moveTo>
                <a:lnTo>
                  <a:pt x="296265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" name="object 315"/>
          <p:cNvSpPr/>
          <p:nvPr/>
        </p:nvSpPr>
        <p:spPr>
          <a:xfrm>
            <a:off x="13983200" y="2792578"/>
            <a:ext cx="296545" cy="2540"/>
          </a:xfrm>
          <a:custGeom>
            <a:avLst/>
            <a:gdLst/>
            <a:ahLst/>
            <a:cxnLst/>
            <a:rect l="l" t="t" r="r" b="b"/>
            <a:pathLst>
              <a:path w="296544" h="2539">
                <a:moveTo>
                  <a:pt x="0" y="1111"/>
                </a:moveTo>
                <a:lnTo>
                  <a:pt x="296265" y="1111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" name="object 316"/>
          <p:cNvSpPr/>
          <p:nvPr/>
        </p:nvSpPr>
        <p:spPr>
          <a:xfrm>
            <a:off x="13983200" y="2792578"/>
            <a:ext cx="296545" cy="2540"/>
          </a:xfrm>
          <a:custGeom>
            <a:avLst/>
            <a:gdLst/>
            <a:ahLst/>
            <a:cxnLst/>
            <a:rect l="l" t="t" r="r" b="b"/>
            <a:pathLst>
              <a:path w="296544" h="2539">
                <a:moveTo>
                  <a:pt x="0" y="1111"/>
                </a:moveTo>
                <a:lnTo>
                  <a:pt x="296265" y="1111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" name="object 317"/>
          <p:cNvSpPr/>
          <p:nvPr/>
        </p:nvSpPr>
        <p:spPr>
          <a:xfrm>
            <a:off x="13322555" y="2793692"/>
            <a:ext cx="296545" cy="0"/>
          </a:xfrm>
          <a:custGeom>
            <a:avLst/>
            <a:gdLst/>
            <a:ahLst/>
            <a:cxnLst/>
            <a:rect l="l" t="t" r="r" b="b"/>
            <a:pathLst>
              <a:path w="296544">
                <a:moveTo>
                  <a:pt x="0" y="0"/>
                </a:moveTo>
                <a:lnTo>
                  <a:pt x="296278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" name="object 318"/>
          <p:cNvSpPr/>
          <p:nvPr/>
        </p:nvSpPr>
        <p:spPr>
          <a:xfrm>
            <a:off x="13322563" y="2792578"/>
            <a:ext cx="296545" cy="2540"/>
          </a:xfrm>
          <a:custGeom>
            <a:avLst/>
            <a:gdLst/>
            <a:ahLst/>
            <a:cxnLst/>
            <a:rect l="l" t="t" r="r" b="b"/>
            <a:pathLst>
              <a:path w="296544" h="2539">
                <a:moveTo>
                  <a:pt x="0" y="1111"/>
                </a:moveTo>
                <a:lnTo>
                  <a:pt x="296265" y="1111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" name="object 319"/>
          <p:cNvSpPr/>
          <p:nvPr/>
        </p:nvSpPr>
        <p:spPr>
          <a:xfrm>
            <a:off x="13322563" y="2792578"/>
            <a:ext cx="294005" cy="2540"/>
          </a:xfrm>
          <a:custGeom>
            <a:avLst/>
            <a:gdLst/>
            <a:ahLst/>
            <a:cxnLst/>
            <a:rect l="l" t="t" r="r" b="b"/>
            <a:pathLst>
              <a:path w="294005" h="2539">
                <a:moveTo>
                  <a:pt x="0" y="1111"/>
                </a:moveTo>
                <a:lnTo>
                  <a:pt x="293674" y="1111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" name="object 320"/>
          <p:cNvSpPr/>
          <p:nvPr/>
        </p:nvSpPr>
        <p:spPr>
          <a:xfrm>
            <a:off x="13985781" y="2795961"/>
            <a:ext cx="294005" cy="0"/>
          </a:xfrm>
          <a:custGeom>
            <a:avLst/>
            <a:gdLst/>
            <a:ahLst/>
            <a:cxnLst/>
            <a:rect l="l" t="t" r="r" b="b"/>
            <a:pathLst>
              <a:path w="294005">
                <a:moveTo>
                  <a:pt x="0" y="0"/>
                </a:moveTo>
                <a:lnTo>
                  <a:pt x="293687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" name="object 321"/>
          <p:cNvSpPr/>
          <p:nvPr/>
        </p:nvSpPr>
        <p:spPr>
          <a:xfrm>
            <a:off x="13985791" y="2794800"/>
            <a:ext cx="294005" cy="2540"/>
          </a:xfrm>
          <a:custGeom>
            <a:avLst/>
            <a:gdLst/>
            <a:ahLst/>
            <a:cxnLst/>
            <a:rect l="l" t="t" r="r" b="b"/>
            <a:pathLst>
              <a:path w="294005" h="2539">
                <a:moveTo>
                  <a:pt x="0" y="1155"/>
                </a:moveTo>
                <a:lnTo>
                  <a:pt x="293674" y="1155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" name="object 322"/>
          <p:cNvSpPr/>
          <p:nvPr/>
        </p:nvSpPr>
        <p:spPr>
          <a:xfrm>
            <a:off x="13985791" y="2794800"/>
            <a:ext cx="294005" cy="2540"/>
          </a:xfrm>
          <a:custGeom>
            <a:avLst/>
            <a:gdLst/>
            <a:ahLst/>
            <a:cxnLst/>
            <a:rect l="l" t="t" r="r" b="b"/>
            <a:pathLst>
              <a:path w="294005" h="2539">
                <a:moveTo>
                  <a:pt x="0" y="1155"/>
                </a:moveTo>
                <a:lnTo>
                  <a:pt x="293674" y="1155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" name="object 323"/>
          <p:cNvSpPr/>
          <p:nvPr/>
        </p:nvSpPr>
        <p:spPr>
          <a:xfrm>
            <a:off x="13322555" y="2795961"/>
            <a:ext cx="294005" cy="0"/>
          </a:xfrm>
          <a:custGeom>
            <a:avLst/>
            <a:gdLst/>
            <a:ahLst/>
            <a:cxnLst/>
            <a:rect l="l" t="t" r="r" b="b"/>
            <a:pathLst>
              <a:path w="294005">
                <a:moveTo>
                  <a:pt x="0" y="0"/>
                </a:moveTo>
                <a:lnTo>
                  <a:pt x="293687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" name="object 324"/>
          <p:cNvSpPr/>
          <p:nvPr/>
        </p:nvSpPr>
        <p:spPr>
          <a:xfrm>
            <a:off x="13322563" y="2794800"/>
            <a:ext cx="294005" cy="2540"/>
          </a:xfrm>
          <a:custGeom>
            <a:avLst/>
            <a:gdLst/>
            <a:ahLst/>
            <a:cxnLst/>
            <a:rect l="l" t="t" r="r" b="b"/>
            <a:pathLst>
              <a:path w="294005" h="2539">
                <a:moveTo>
                  <a:pt x="0" y="1155"/>
                </a:moveTo>
                <a:lnTo>
                  <a:pt x="293674" y="1155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" name="object 325"/>
          <p:cNvSpPr/>
          <p:nvPr/>
        </p:nvSpPr>
        <p:spPr>
          <a:xfrm>
            <a:off x="13322563" y="2794800"/>
            <a:ext cx="291465" cy="2540"/>
          </a:xfrm>
          <a:custGeom>
            <a:avLst/>
            <a:gdLst/>
            <a:ahLst/>
            <a:cxnLst/>
            <a:rect l="l" t="t" r="r" b="b"/>
            <a:pathLst>
              <a:path w="291465" h="2539">
                <a:moveTo>
                  <a:pt x="0" y="1155"/>
                </a:moveTo>
                <a:lnTo>
                  <a:pt x="291172" y="1155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" name="object 326"/>
          <p:cNvSpPr/>
          <p:nvPr/>
        </p:nvSpPr>
        <p:spPr>
          <a:xfrm>
            <a:off x="13988285" y="2797107"/>
            <a:ext cx="285115" cy="5080"/>
          </a:xfrm>
          <a:custGeom>
            <a:avLst/>
            <a:gdLst/>
            <a:ahLst/>
            <a:cxnLst/>
            <a:rect l="l" t="t" r="r" b="b"/>
            <a:pathLst>
              <a:path w="285115" h="5080">
                <a:moveTo>
                  <a:pt x="0" y="0"/>
                </a:moveTo>
                <a:lnTo>
                  <a:pt x="4991" y="4635"/>
                </a:lnTo>
                <a:lnTo>
                  <a:pt x="285076" y="4635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" name="object 327"/>
          <p:cNvSpPr/>
          <p:nvPr/>
        </p:nvSpPr>
        <p:spPr>
          <a:xfrm>
            <a:off x="13988285" y="2797107"/>
            <a:ext cx="291465" cy="5080"/>
          </a:xfrm>
          <a:custGeom>
            <a:avLst/>
            <a:gdLst/>
            <a:ahLst/>
            <a:cxnLst/>
            <a:rect l="l" t="t" r="r" b="b"/>
            <a:pathLst>
              <a:path w="291465" h="5080">
                <a:moveTo>
                  <a:pt x="291172" y="0"/>
                </a:moveTo>
                <a:lnTo>
                  <a:pt x="0" y="0"/>
                </a:lnTo>
                <a:lnTo>
                  <a:pt x="285076" y="4635"/>
                </a:lnTo>
                <a:lnTo>
                  <a:pt x="291172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" name="object 328"/>
          <p:cNvSpPr/>
          <p:nvPr/>
        </p:nvSpPr>
        <p:spPr>
          <a:xfrm>
            <a:off x="13988281" y="2797112"/>
            <a:ext cx="291465" cy="5080"/>
          </a:xfrm>
          <a:custGeom>
            <a:avLst/>
            <a:gdLst/>
            <a:ahLst/>
            <a:cxnLst/>
            <a:rect l="l" t="t" r="r" b="b"/>
            <a:pathLst>
              <a:path w="291465" h="5080">
                <a:moveTo>
                  <a:pt x="291185" y="0"/>
                </a:moveTo>
                <a:lnTo>
                  <a:pt x="0" y="0"/>
                </a:lnTo>
                <a:lnTo>
                  <a:pt x="285076" y="4622"/>
                </a:lnTo>
                <a:lnTo>
                  <a:pt x="291185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" name="object 329"/>
          <p:cNvSpPr/>
          <p:nvPr/>
        </p:nvSpPr>
        <p:spPr>
          <a:xfrm>
            <a:off x="13988281" y="2797112"/>
            <a:ext cx="285115" cy="5080"/>
          </a:xfrm>
          <a:custGeom>
            <a:avLst/>
            <a:gdLst/>
            <a:ahLst/>
            <a:cxnLst/>
            <a:rect l="l" t="t" r="r" b="b"/>
            <a:pathLst>
              <a:path w="285115" h="5080">
                <a:moveTo>
                  <a:pt x="0" y="0"/>
                </a:moveTo>
                <a:lnTo>
                  <a:pt x="285076" y="4622"/>
                </a:lnTo>
                <a:lnTo>
                  <a:pt x="5003" y="4622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0" name="object 330"/>
          <p:cNvSpPr/>
          <p:nvPr/>
        </p:nvSpPr>
        <p:spPr>
          <a:xfrm>
            <a:off x="13322555" y="2797107"/>
            <a:ext cx="286385" cy="5080"/>
          </a:xfrm>
          <a:custGeom>
            <a:avLst/>
            <a:gdLst/>
            <a:ahLst/>
            <a:cxnLst/>
            <a:rect l="l" t="t" r="r" b="b"/>
            <a:pathLst>
              <a:path w="286384" h="5080">
                <a:moveTo>
                  <a:pt x="0" y="0"/>
                </a:moveTo>
                <a:lnTo>
                  <a:pt x="6121" y="4635"/>
                </a:lnTo>
                <a:lnTo>
                  <a:pt x="286181" y="4635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1" name="object 331"/>
          <p:cNvSpPr/>
          <p:nvPr/>
        </p:nvSpPr>
        <p:spPr>
          <a:xfrm>
            <a:off x="13322555" y="2797107"/>
            <a:ext cx="291465" cy="5080"/>
          </a:xfrm>
          <a:custGeom>
            <a:avLst/>
            <a:gdLst/>
            <a:ahLst/>
            <a:cxnLst/>
            <a:rect l="l" t="t" r="r" b="b"/>
            <a:pathLst>
              <a:path w="291465" h="5080">
                <a:moveTo>
                  <a:pt x="291172" y="0"/>
                </a:moveTo>
                <a:lnTo>
                  <a:pt x="0" y="0"/>
                </a:lnTo>
                <a:lnTo>
                  <a:pt x="286181" y="4635"/>
                </a:lnTo>
                <a:lnTo>
                  <a:pt x="291172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2" name="object 332"/>
          <p:cNvSpPr/>
          <p:nvPr/>
        </p:nvSpPr>
        <p:spPr>
          <a:xfrm>
            <a:off x="13322566" y="2797112"/>
            <a:ext cx="291465" cy="5080"/>
          </a:xfrm>
          <a:custGeom>
            <a:avLst/>
            <a:gdLst/>
            <a:ahLst/>
            <a:cxnLst/>
            <a:rect l="l" t="t" r="r" b="b"/>
            <a:pathLst>
              <a:path w="291465" h="5080">
                <a:moveTo>
                  <a:pt x="291172" y="0"/>
                </a:moveTo>
                <a:lnTo>
                  <a:pt x="0" y="0"/>
                </a:lnTo>
                <a:lnTo>
                  <a:pt x="286181" y="4622"/>
                </a:lnTo>
                <a:lnTo>
                  <a:pt x="291172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3" name="object 333"/>
          <p:cNvSpPr/>
          <p:nvPr/>
        </p:nvSpPr>
        <p:spPr>
          <a:xfrm>
            <a:off x="13322566" y="2797112"/>
            <a:ext cx="286385" cy="5080"/>
          </a:xfrm>
          <a:custGeom>
            <a:avLst/>
            <a:gdLst/>
            <a:ahLst/>
            <a:cxnLst/>
            <a:rect l="l" t="t" r="r" b="b"/>
            <a:pathLst>
              <a:path w="286384" h="5080">
                <a:moveTo>
                  <a:pt x="0" y="0"/>
                </a:moveTo>
                <a:lnTo>
                  <a:pt x="286181" y="4622"/>
                </a:lnTo>
                <a:lnTo>
                  <a:pt x="6095" y="4622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4" name="object 334"/>
          <p:cNvSpPr/>
          <p:nvPr/>
        </p:nvSpPr>
        <p:spPr>
          <a:xfrm>
            <a:off x="13993279" y="2802943"/>
            <a:ext cx="280670" cy="0"/>
          </a:xfrm>
          <a:custGeom>
            <a:avLst/>
            <a:gdLst/>
            <a:ahLst/>
            <a:cxnLst/>
            <a:rect l="l" t="t" r="r" b="b"/>
            <a:pathLst>
              <a:path w="280669">
                <a:moveTo>
                  <a:pt x="0" y="0"/>
                </a:moveTo>
                <a:lnTo>
                  <a:pt x="280085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5" name="object 335"/>
          <p:cNvSpPr/>
          <p:nvPr/>
        </p:nvSpPr>
        <p:spPr>
          <a:xfrm>
            <a:off x="13993285" y="2801739"/>
            <a:ext cx="280670" cy="2540"/>
          </a:xfrm>
          <a:custGeom>
            <a:avLst/>
            <a:gdLst/>
            <a:ahLst/>
            <a:cxnLst/>
            <a:rect l="l" t="t" r="r" b="b"/>
            <a:pathLst>
              <a:path w="280669" h="2539">
                <a:moveTo>
                  <a:pt x="0" y="1200"/>
                </a:moveTo>
                <a:lnTo>
                  <a:pt x="280073" y="120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6" name="object 336"/>
          <p:cNvSpPr/>
          <p:nvPr/>
        </p:nvSpPr>
        <p:spPr>
          <a:xfrm>
            <a:off x="13993285" y="2801739"/>
            <a:ext cx="277495" cy="2540"/>
          </a:xfrm>
          <a:custGeom>
            <a:avLst/>
            <a:gdLst/>
            <a:ahLst/>
            <a:cxnLst/>
            <a:rect l="l" t="t" r="r" b="b"/>
            <a:pathLst>
              <a:path w="277494" h="2539">
                <a:moveTo>
                  <a:pt x="0" y="1200"/>
                </a:moveTo>
                <a:lnTo>
                  <a:pt x="277025" y="120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7" name="object 337"/>
          <p:cNvSpPr/>
          <p:nvPr/>
        </p:nvSpPr>
        <p:spPr>
          <a:xfrm>
            <a:off x="13328671" y="2802943"/>
            <a:ext cx="280670" cy="0"/>
          </a:xfrm>
          <a:custGeom>
            <a:avLst/>
            <a:gdLst/>
            <a:ahLst/>
            <a:cxnLst/>
            <a:rect l="l" t="t" r="r" b="b"/>
            <a:pathLst>
              <a:path w="280669">
                <a:moveTo>
                  <a:pt x="0" y="0"/>
                </a:moveTo>
                <a:lnTo>
                  <a:pt x="280073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8" name="object 338"/>
          <p:cNvSpPr/>
          <p:nvPr/>
        </p:nvSpPr>
        <p:spPr>
          <a:xfrm>
            <a:off x="13328671" y="2801739"/>
            <a:ext cx="280670" cy="2540"/>
          </a:xfrm>
          <a:custGeom>
            <a:avLst/>
            <a:gdLst/>
            <a:ahLst/>
            <a:cxnLst/>
            <a:rect l="l" t="t" r="r" b="b"/>
            <a:pathLst>
              <a:path w="280669" h="2539">
                <a:moveTo>
                  <a:pt x="0" y="1200"/>
                </a:moveTo>
                <a:lnTo>
                  <a:pt x="280073" y="120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9" name="object 339"/>
          <p:cNvSpPr/>
          <p:nvPr/>
        </p:nvSpPr>
        <p:spPr>
          <a:xfrm>
            <a:off x="13328671" y="2801739"/>
            <a:ext cx="278130" cy="2540"/>
          </a:xfrm>
          <a:custGeom>
            <a:avLst/>
            <a:gdLst/>
            <a:ahLst/>
            <a:cxnLst/>
            <a:rect l="l" t="t" r="r" b="b"/>
            <a:pathLst>
              <a:path w="278130" h="2539">
                <a:moveTo>
                  <a:pt x="0" y="1200"/>
                </a:moveTo>
                <a:lnTo>
                  <a:pt x="277761" y="120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0" name="object 340"/>
          <p:cNvSpPr/>
          <p:nvPr/>
        </p:nvSpPr>
        <p:spPr>
          <a:xfrm>
            <a:off x="13995599" y="2804148"/>
            <a:ext cx="269240" cy="5080"/>
          </a:xfrm>
          <a:custGeom>
            <a:avLst/>
            <a:gdLst/>
            <a:ahLst/>
            <a:cxnLst/>
            <a:rect l="l" t="t" r="r" b="b"/>
            <a:pathLst>
              <a:path w="269240" h="5080">
                <a:moveTo>
                  <a:pt x="0" y="0"/>
                </a:moveTo>
                <a:lnTo>
                  <a:pt x="4902" y="4813"/>
                </a:lnTo>
                <a:lnTo>
                  <a:pt x="269062" y="4813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1" name="object 341"/>
          <p:cNvSpPr/>
          <p:nvPr/>
        </p:nvSpPr>
        <p:spPr>
          <a:xfrm>
            <a:off x="13995599" y="2804148"/>
            <a:ext cx="274955" cy="5080"/>
          </a:xfrm>
          <a:custGeom>
            <a:avLst/>
            <a:gdLst/>
            <a:ahLst/>
            <a:cxnLst/>
            <a:rect l="l" t="t" r="r" b="b"/>
            <a:pathLst>
              <a:path w="274955" h="5080">
                <a:moveTo>
                  <a:pt x="274713" y="0"/>
                </a:moveTo>
                <a:lnTo>
                  <a:pt x="0" y="0"/>
                </a:lnTo>
                <a:lnTo>
                  <a:pt x="269062" y="4813"/>
                </a:lnTo>
                <a:lnTo>
                  <a:pt x="274713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2" name="object 342"/>
          <p:cNvSpPr/>
          <p:nvPr/>
        </p:nvSpPr>
        <p:spPr>
          <a:xfrm>
            <a:off x="13995592" y="2804144"/>
            <a:ext cx="274955" cy="5080"/>
          </a:xfrm>
          <a:custGeom>
            <a:avLst/>
            <a:gdLst/>
            <a:ahLst/>
            <a:cxnLst/>
            <a:rect l="l" t="t" r="r" b="b"/>
            <a:pathLst>
              <a:path w="274955" h="5080">
                <a:moveTo>
                  <a:pt x="274713" y="0"/>
                </a:moveTo>
                <a:lnTo>
                  <a:pt x="0" y="0"/>
                </a:lnTo>
                <a:lnTo>
                  <a:pt x="269074" y="4813"/>
                </a:lnTo>
                <a:lnTo>
                  <a:pt x="274713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3" name="object 343"/>
          <p:cNvSpPr/>
          <p:nvPr/>
        </p:nvSpPr>
        <p:spPr>
          <a:xfrm>
            <a:off x="13995592" y="2804144"/>
            <a:ext cx="269240" cy="5080"/>
          </a:xfrm>
          <a:custGeom>
            <a:avLst/>
            <a:gdLst/>
            <a:ahLst/>
            <a:cxnLst/>
            <a:rect l="l" t="t" r="r" b="b"/>
            <a:pathLst>
              <a:path w="269240" h="5080">
                <a:moveTo>
                  <a:pt x="0" y="0"/>
                </a:moveTo>
                <a:lnTo>
                  <a:pt x="269074" y="4813"/>
                </a:lnTo>
                <a:lnTo>
                  <a:pt x="4902" y="481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4" name="object 344"/>
          <p:cNvSpPr/>
          <p:nvPr/>
        </p:nvSpPr>
        <p:spPr>
          <a:xfrm>
            <a:off x="13331722" y="2804148"/>
            <a:ext cx="269875" cy="5080"/>
          </a:xfrm>
          <a:custGeom>
            <a:avLst/>
            <a:gdLst/>
            <a:ahLst/>
            <a:cxnLst/>
            <a:rect l="l" t="t" r="r" b="b"/>
            <a:pathLst>
              <a:path w="269875" h="5080">
                <a:moveTo>
                  <a:pt x="0" y="0"/>
                </a:moveTo>
                <a:lnTo>
                  <a:pt x="5638" y="4813"/>
                </a:lnTo>
                <a:lnTo>
                  <a:pt x="269811" y="4813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5" name="object 345"/>
          <p:cNvSpPr/>
          <p:nvPr/>
        </p:nvSpPr>
        <p:spPr>
          <a:xfrm>
            <a:off x="13331722" y="2804148"/>
            <a:ext cx="274955" cy="5080"/>
          </a:xfrm>
          <a:custGeom>
            <a:avLst/>
            <a:gdLst/>
            <a:ahLst/>
            <a:cxnLst/>
            <a:rect l="l" t="t" r="r" b="b"/>
            <a:pathLst>
              <a:path w="274955" h="5080">
                <a:moveTo>
                  <a:pt x="274713" y="0"/>
                </a:moveTo>
                <a:lnTo>
                  <a:pt x="0" y="0"/>
                </a:lnTo>
                <a:lnTo>
                  <a:pt x="269811" y="4813"/>
                </a:lnTo>
                <a:lnTo>
                  <a:pt x="274713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6" name="object 346"/>
          <p:cNvSpPr/>
          <p:nvPr/>
        </p:nvSpPr>
        <p:spPr>
          <a:xfrm>
            <a:off x="13331716" y="2804144"/>
            <a:ext cx="274955" cy="5080"/>
          </a:xfrm>
          <a:custGeom>
            <a:avLst/>
            <a:gdLst/>
            <a:ahLst/>
            <a:cxnLst/>
            <a:rect l="l" t="t" r="r" b="b"/>
            <a:pathLst>
              <a:path w="274955" h="5080">
                <a:moveTo>
                  <a:pt x="274713" y="0"/>
                </a:moveTo>
                <a:lnTo>
                  <a:pt x="0" y="0"/>
                </a:lnTo>
                <a:lnTo>
                  <a:pt x="269811" y="4813"/>
                </a:lnTo>
                <a:lnTo>
                  <a:pt x="274713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7" name="object 347"/>
          <p:cNvSpPr/>
          <p:nvPr/>
        </p:nvSpPr>
        <p:spPr>
          <a:xfrm>
            <a:off x="13331716" y="2804144"/>
            <a:ext cx="269875" cy="5080"/>
          </a:xfrm>
          <a:custGeom>
            <a:avLst/>
            <a:gdLst/>
            <a:ahLst/>
            <a:cxnLst/>
            <a:rect l="l" t="t" r="r" b="b"/>
            <a:pathLst>
              <a:path w="269875" h="5080">
                <a:moveTo>
                  <a:pt x="0" y="0"/>
                </a:moveTo>
                <a:lnTo>
                  <a:pt x="269811" y="4813"/>
                </a:lnTo>
                <a:lnTo>
                  <a:pt x="5651" y="481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8" name="object 348"/>
          <p:cNvSpPr/>
          <p:nvPr/>
        </p:nvSpPr>
        <p:spPr>
          <a:xfrm>
            <a:off x="14000503" y="2808960"/>
            <a:ext cx="257810" cy="5715"/>
          </a:xfrm>
          <a:custGeom>
            <a:avLst/>
            <a:gdLst/>
            <a:ahLst/>
            <a:cxnLst/>
            <a:rect l="l" t="t" r="r" b="b"/>
            <a:pathLst>
              <a:path w="257809" h="5714">
                <a:moveTo>
                  <a:pt x="0" y="0"/>
                </a:moveTo>
                <a:lnTo>
                  <a:pt x="5270" y="5638"/>
                </a:lnTo>
                <a:lnTo>
                  <a:pt x="257771" y="5638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9" name="object 349"/>
          <p:cNvSpPr/>
          <p:nvPr/>
        </p:nvSpPr>
        <p:spPr>
          <a:xfrm>
            <a:off x="14000503" y="2808960"/>
            <a:ext cx="264160" cy="5715"/>
          </a:xfrm>
          <a:custGeom>
            <a:avLst/>
            <a:gdLst/>
            <a:ahLst/>
            <a:cxnLst/>
            <a:rect l="l" t="t" r="r" b="b"/>
            <a:pathLst>
              <a:path w="264159" h="5714">
                <a:moveTo>
                  <a:pt x="264160" y="0"/>
                </a:moveTo>
                <a:lnTo>
                  <a:pt x="0" y="0"/>
                </a:lnTo>
                <a:lnTo>
                  <a:pt x="257771" y="5638"/>
                </a:lnTo>
                <a:lnTo>
                  <a:pt x="26416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0" name="object 350"/>
          <p:cNvSpPr/>
          <p:nvPr/>
        </p:nvSpPr>
        <p:spPr>
          <a:xfrm>
            <a:off x="14000502" y="2808957"/>
            <a:ext cx="264160" cy="5715"/>
          </a:xfrm>
          <a:custGeom>
            <a:avLst/>
            <a:gdLst/>
            <a:ahLst/>
            <a:cxnLst/>
            <a:rect l="l" t="t" r="r" b="b"/>
            <a:pathLst>
              <a:path w="264159" h="5714">
                <a:moveTo>
                  <a:pt x="264159" y="0"/>
                </a:moveTo>
                <a:lnTo>
                  <a:pt x="0" y="0"/>
                </a:lnTo>
                <a:lnTo>
                  <a:pt x="257771" y="5638"/>
                </a:lnTo>
                <a:lnTo>
                  <a:pt x="264159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1" name="object 351"/>
          <p:cNvSpPr/>
          <p:nvPr/>
        </p:nvSpPr>
        <p:spPr>
          <a:xfrm>
            <a:off x="14000502" y="2808957"/>
            <a:ext cx="257810" cy="5715"/>
          </a:xfrm>
          <a:custGeom>
            <a:avLst/>
            <a:gdLst/>
            <a:ahLst/>
            <a:cxnLst/>
            <a:rect l="l" t="t" r="r" b="b"/>
            <a:pathLst>
              <a:path w="257809" h="5714">
                <a:moveTo>
                  <a:pt x="0" y="0"/>
                </a:moveTo>
                <a:lnTo>
                  <a:pt x="257771" y="5638"/>
                </a:lnTo>
                <a:lnTo>
                  <a:pt x="5270" y="5638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2" name="object 352"/>
          <p:cNvSpPr/>
          <p:nvPr/>
        </p:nvSpPr>
        <p:spPr>
          <a:xfrm>
            <a:off x="13337357" y="2808960"/>
            <a:ext cx="259079" cy="5715"/>
          </a:xfrm>
          <a:custGeom>
            <a:avLst/>
            <a:gdLst/>
            <a:ahLst/>
            <a:cxnLst/>
            <a:rect l="l" t="t" r="r" b="b"/>
            <a:pathLst>
              <a:path w="259080" h="5714">
                <a:moveTo>
                  <a:pt x="0" y="0"/>
                </a:moveTo>
                <a:lnTo>
                  <a:pt x="6388" y="5638"/>
                </a:lnTo>
                <a:lnTo>
                  <a:pt x="258889" y="5638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3" name="object 353"/>
          <p:cNvSpPr/>
          <p:nvPr/>
        </p:nvSpPr>
        <p:spPr>
          <a:xfrm>
            <a:off x="13337357" y="2808960"/>
            <a:ext cx="264795" cy="5715"/>
          </a:xfrm>
          <a:custGeom>
            <a:avLst/>
            <a:gdLst/>
            <a:ahLst/>
            <a:cxnLst/>
            <a:rect l="l" t="t" r="r" b="b"/>
            <a:pathLst>
              <a:path w="264794" h="5714">
                <a:moveTo>
                  <a:pt x="264172" y="0"/>
                </a:moveTo>
                <a:lnTo>
                  <a:pt x="0" y="0"/>
                </a:lnTo>
                <a:lnTo>
                  <a:pt x="258889" y="5638"/>
                </a:lnTo>
                <a:lnTo>
                  <a:pt x="264172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4" name="object 354"/>
          <p:cNvSpPr/>
          <p:nvPr/>
        </p:nvSpPr>
        <p:spPr>
          <a:xfrm>
            <a:off x="13337365" y="2808957"/>
            <a:ext cx="264160" cy="5715"/>
          </a:xfrm>
          <a:custGeom>
            <a:avLst/>
            <a:gdLst/>
            <a:ahLst/>
            <a:cxnLst/>
            <a:rect l="l" t="t" r="r" b="b"/>
            <a:pathLst>
              <a:path w="264159" h="5714">
                <a:moveTo>
                  <a:pt x="264159" y="0"/>
                </a:moveTo>
                <a:lnTo>
                  <a:pt x="0" y="0"/>
                </a:lnTo>
                <a:lnTo>
                  <a:pt x="258889" y="5638"/>
                </a:lnTo>
                <a:lnTo>
                  <a:pt x="264159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5" name="object 355"/>
          <p:cNvSpPr/>
          <p:nvPr/>
        </p:nvSpPr>
        <p:spPr>
          <a:xfrm>
            <a:off x="13337365" y="2808957"/>
            <a:ext cx="259079" cy="5715"/>
          </a:xfrm>
          <a:custGeom>
            <a:avLst/>
            <a:gdLst/>
            <a:ahLst/>
            <a:cxnLst/>
            <a:rect l="l" t="t" r="r" b="b"/>
            <a:pathLst>
              <a:path w="259080" h="5714">
                <a:moveTo>
                  <a:pt x="0" y="0"/>
                </a:moveTo>
                <a:lnTo>
                  <a:pt x="258889" y="5638"/>
                </a:lnTo>
                <a:lnTo>
                  <a:pt x="6388" y="5638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6" name="object 356"/>
          <p:cNvSpPr/>
          <p:nvPr/>
        </p:nvSpPr>
        <p:spPr>
          <a:xfrm>
            <a:off x="14005773" y="2815522"/>
            <a:ext cx="252729" cy="0"/>
          </a:xfrm>
          <a:custGeom>
            <a:avLst/>
            <a:gdLst/>
            <a:ahLst/>
            <a:cxnLst/>
            <a:rect l="l" t="t" r="r" b="b"/>
            <a:pathLst>
              <a:path w="252730">
                <a:moveTo>
                  <a:pt x="0" y="0"/>
                </a:moveTo>
                <a:lnTo>
                  <a:pt x="252501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7" name="object 357"/>
          <p:cNvSpPr/>
          <p:nvPr/>
        </p:nvSpPr>
        <p:spPr>
          <a:xfrm>
            <a:off x="14005776" y="2814600"/>
            <a:ext cx="252729" cy="1905"/>
          </a:xfrm>
          <a:custGeom>
            <a:avLst/>
            <a:gdLst/>
            <a:ahLst/>
            <a:cxnLst/>
            <a:rect l="l" t="t" r="r" b="b"/>
            <a:pathLst>
              <a:path w="252730" h="1905">
                <a:moveTo>
                  <a:pt x="0" y="927"/>
                </a:moveTo>
                <a:lnTo>
                  <a:pt x="252501" y="927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8" name="object 358"/>
          <p:cNvSpPr/>
          <p:nvPr/>
        </p:nvSpPr>
        <p:spPr>
          <a:xfrm>
            <a:off x="14005776" y="2814600"/>
            <a:ext cx="252729" cy="1905"/>
          </a:xfrm>
          <a:custGeom>
            <a:avLst/>
            <a:gdLst/>
            <a:ahLst/>
            <a:cxnLst/>
            <a:rect l="l" t="t" r="r" b="b"/>
            <a:pathLst>
              <a:path w="252730" h="1905">
                <a:moveTo>
                  <a:pt x="0" y="927"/>
                </a:moveTo>
                <a:lnTo>
                  <a:pt x="252501" y="927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9" name="object 359"/>
          <p:cNvSpPr/>
          <p:nvPr/>
        </p:nvSpPr>
        <p:spPr>
          <a:xfrm>
            <a:off x="13343746" y="2815522"/>
            <a:ext cx="252729" cy="0"/>
          </a:xfrm>
          <a:custGeom>
            <a:avLst/>
            <a:gdLst/>
            <a:ahLst/>
            <a:cxnLst/>
            <a:rect l="l" t="t" r="r" b="b"/>
            <a:pathLst>
              <a:path w="252730">
                <a:moveTo>
                  <a:pt x="0" y="0"/>
                </a:moveTo>
                <a:lnTo>
                  <a:pt x="252501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0" name="object 360"/>
          <p:cNvSpPr/>
          <p:nvPr/>
        </p:nvSpPr>
        <p:spPr>
          <a:xfrm>
            <a:off x="13343749" y="2814600"/>
            <a:ext cx="252729" cy="1905"/>
          </a:xfrm>
          <a:custGeom>
            <a:avLst/>
            <a:gdLst/>
            <a:ahLst/>
            <a:cxnLst/>
            <a:rect l="l" t="t" r="r" b="b"/>
            <a:pathLst>
              <a:path w="252730" h="1905">
                <a:moveTo>
                  <a:pt x="0" y="927"/>
                </a:moveTo>
                <a:lnTo>
                  <a:pt x="252501" y="927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1" name="object 361"/>
          <p:cNvSpPr/>
          <p:nvPr/>
        </p:nvSpPr>
        <p:spPr>
          <a:xfrm>
            <a:off x="13343749" y="2814600"/>
            <a:ext cx="250825" cy="1905"/>
          </a:xfrm>
          <a:custGeom>
            <a:avLst/>
            <a:gdLst/>
            <a:ahLst/>
            <a:cxnLst/>
            <a:rect l="l" t="t" r="r" b="b"/>
            <a:pathLst>
              <a:path w="250825" h="1905">
                <a:moveTo>
                  <a:pt x="0" y="927"/>
                </a:moveTo>
                <a:lnTo>
                  <a:pt x="250748" y="927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2" name="object 362"/>
          <p:cNvSpPr/>
          <p:nvPr/>
        </p:nvSpPr>
        <p:spPr>
          <a:xfrm>
            <a:off x="14007532" y="2816447"/>
            <a:ext cx="250825" cy="8255"/>
          </a:xfrm>
          <a:custGeom>
            <a:avLst/>
            <a:gdLst/>
            <a:ahLst/>
            <a:cxnLst/>
            <a:rect l="l" t="t" r="r" b="b"/>
            <a:pathLst>
              <a:path w="250825" h="8255">
                <a:moveTo>
                  <a:pt x="0" y="0"/>
                </a:moveTo>
                <a:lnTo>
                  <a:pt x="6756" y="7772"/>
                </a:lnTo>
                <a:lnTo>
                  <a:pt x="250736" y="7772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3" name="object 363"/>
          <p:cNvSpPr/>
          <p:nvPr/>
        </p:nvSpPr>
        <p:spPr>
          <a:xfrm>
            <a:off x="14007532" y="2816447"/>
            <a:ext cx="250825" cy="8255"/>
          </a:xfrm>
          <a:custGeom>
            <a:avLst/>
            <a:gdLst/>
            <a:ahLst/>
            <a:cxnLst/>
            <a:rect l="l" t="t" r="r" b="b"/>
            <a:pathLst>
              <a:path w="250825" h="8255">
                <a:moveTo>
                  <a:pt x="250736" y="0"/>
                </a:moveTo>
                <a:lnTo>
                  <a:pt x="0" y="0"/>
                </a:lnTo>
                <a:lnTo>
                  <a:pt x="250736" y="7772"/>
                </a:lnTo>
                <a:lnTo>
                  <a:pt x="250736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4" name="object 364"/>
          <p:cNvSpPr/>
          <p:nvPr/>
        </p:nvSpPr>
        <p:spPr>
          <a:xfrm>
            <a:off x="14007527" y="2816451"/>
            <a:ext cx="250825" cy="8255"/>
          </a:xfrm>
          <a:custGeom>
            <a:avLst/>
            <a:gdLst/>
            <a:ahLst/>
            <a:cxnLst/>
            <a:rect l="l" t="t" r="r" b="b"/>
            <a:pathLst>
              <a:path w="250825" h="8255">
                <a:moveTo>
                  <a:pt x="250748" y="0"/>
                </a:moveTo>
                <a:lnTo>
                  <a:pt x="0" y="0"/>
                </a:lnTo>
                <a:lnTo>
                  <a:pt x="250748" y="7772"/>
                </a:lnTo>
                <a:lnTo>
                  <a:pt x="250748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5" name="object 365"/>
          <p:cNvSpPr/>
          <p:nvPr/>
        </p:nvSpPr>
        <p:spPr>
          <a:xfrm>
            <a:off x="14007527" y="2816451"/>
            <a:ext cx="250825" cy="8255"/>
          </a:xfrm>
          <a:custGeom>
            <a:avLst/>
            <a:gdLst/>
            <a:ahLst/>
            <a:cxnLst/>
            <a:rect l="l" t="t" r="r" b="b"/>
            <a:pathLst>
              <a:path w="250825" h="8255">
                <a:moveTo>
                  <a:pt x="0" y="0"/>
                </a:moveTo>
                <a:lnTo>
                  <a:pt x="250748" y="7772"/>
                </a:lnTo>
                <a:lnTo>
                  <a:pt x="6756" y="7772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6" name="object 366"/>
          <p:cNvSpPr/>
          <p:nvPr/>
        </p:nvSpPr>
        <p:spPr>
          <a:xfrm>
            <a:off x="13343746" y="2816447"/>
            <a:ext cx="244475" cy="8255"/>
          </a:xfrm>
          <a:custGeom>
            <a:avLst/>
            <a:gdLst/>
            <a:ahLst/>
            <a:cxnLst/>
            <a:rect l="l" t="t" r="r" b="b"/>
            <a:pathLst>
              <a:path w="244475" h="8255">
                <a:moveTo>
                  <a:pt x="0" y="0"/>
                </a:moveTo>
                <a:lnTo>
                  <a:pt x="0" y="7772"/>
                </a:lnTo>
                <a:lnTo>
                  <a:pt x="243992" y="7772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7" name="object 367"/>
          <p:cNvSpPr/>
          <p:nvPr/>
        </p:nvSpPr>
        <p:spPr>
          <a:xfrm>
            <a:off x="13343746" y="2816447"/>
            <a:ext cx="250825" cy="8255"/>
          </a:xfrm>
          <a:custGeom>
            <a:avLst/>
            <a:gdLst/>
            <a:ahLst/>
            <a:cxnLst/>
            <a:rect l="l" t="t" r="r" b="b"/>
            <a:pathLst>
              <a:path w="250825" h="8255">
                <a:moveTo>
                  <a:pt x="250748" y="0"/>
                </a:moveTo>
                <a:lnTo>
                  <a:pt x="0" y="0"/>
                </a:lnTo>
                <a:lnTo>
                  <a:pt x="243992" y="7772"/>
                </a:lnTo>
                <a:lnTo>
                  <a:pt x="250748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8" name="object 368"/>
          <p:cNvSpPr/>
          <p:nvPr/>
        </p:nvSpPr>
        <p:spPr>
          <a:xfrm>
            <a:off x="13343745" y="2816451"/>
            <a:ext cx="250825" cy="8255"/>
          </a:xfrm>
          <a:custGeom>
            <a:avLst/>
            <a:gdLst/>
            <a:ahLst/>
            <a:cxnLst/>
            <a:rect l="l" t="t" r="r" b="b"/>
            <a:pathLst>
              <a:path w="250825" h="8255">
                <a:moveTo>
                  <a:pt x="250748" y="0"/>
                </a:moveTo>
                <a:lnTo>
                  <a:pt x="0" y="0"/>
                </a:lnTo>
                <a:lnTo>
                  <a:pt x="243992" y="7772"/>
                </a:lnTo>
                <a:lnTo>
                  <a:pt x="250748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9" name="object 369"/>
          <p:cNvSpPr/>
          <p:nvPr/>
        </p:nvSpPr>
        <p:spPr>
          <a:xfrm>
            <a:off x="13343745" y="2816451"/>
            <a:ext cx="244475" cy="8255"/>
          </a:xfrm>
          <a:custGeom>
            <a:avLst/>
            <a:gdLst/>
            <a:ahLst/>
            <a:cxnLst/>
            <a:rect l="l" t="t" r="r" b="b"/>
            <a:pathLst>
              <a:path w="244475" h="8255">
                <a:moveTo>
                  <a:pt x="0" y="0"/>
                </a:moveTo>
                <a:lnTo>
                  <a:pt x="243992" y="7772"/>
                </a:lnTo>
                <a:lnTo>
                  <a:pt x="0" y="7772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0" name="object 370"/>
          <p:cNvSpPr/>
          <p:nvPr/>
        </p:nvSpPr>
        <p:spPr>
          <a:xfrm>
            <a:off x="14014288" y="2824219"/>
            <a:ext cx="244475" cy="8255"/>
          </a:xfrm>
          <a:custGeom>
            <a:avLst/>
            <a:gdLst/>
            <a:ahLst/>
            <a:cxnLst/>
            <a:rect l="l" t="t" r="r" b="b"/>
            <a:pathLst>
              <a:path w="244475" h="8255">
                <a:moveTo>
                  <a:pt x="0" y="0"/>
                </a:moveTo>
                <a:lnTo>
                  <a:pt x="6375" y="7861"/>
                </a:lnTo>
                <a:lnTo>
                  <a:pt x="243979" y="7861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1" name="object 371"/>
          <p:cNvSpPr/>
          <p:nvPr/>
        </p:nvSpPr>
        <p:spPr>
          <a:xfrm>
            <a:off x="14014288" y="2824219"/>
            <a:ext cx="244475" cy="8255"/>
          </a:xfrm>
          <a:custGeom>
            <a:avLst/>
            <a:gdLst/>
            <a:ahLst/>
            <a:cxnLst/>
            <a:rect l="l" t="t" r="r" b="b"/>
            <a:pathLst>
              <a:path w="244475" h="8255">
                <a:moveTo>
                  <a:pt x="243979" y="0"/>
                </a:moveTo>
                <a:lnTo>
                  <a:pt x="0" y="0"/>
                </a:lnTo>
                <a:lnTo>
                  <a:pt x="243979" y="7861"/>
                </a:lnTo>
                <a:lnTo>
                  <a:pt x="243979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2" name="object 372"/>
          <p:cNvSpPr/>
          <p:nvPr/>
        </p:nvSpPr>
        <p:spPr>
          <a:xfrm>
            <a:off x="14014285" y="2824222"/>
            <a:ext cx="244475" cy="8255"/>
          </a:xfrm>
          <a:custGeom>
            <a:avLst/>
            <a:gdLst/>
            <a:ahLst/>
            <a:cxnLst/>
            <a:rect l="l" t="t" r="r" b="b"/>
            <a:pathLst>
              <a:path w="244475" h="8255">
                <a:moveTo>
                  <a:pt x="243992" y="0"/>
                </a:moveTo>
                <a:lnTo>
                  <a:pt x="0" y="0"/>
                </a:lnTo>
                <a:lnTo>
                  <a:pt x="243992" y="7861"/>
                </a:lnTo>
                <a:lnTo>
                  <a:pt x="243992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3" name="object 373"/>
          <p:cNvSpPr/>
          <p:nvPr/>
        </p:nvSpPr>
        <p:spPr>
          <a:xfrm>
            <a:off x="14014285" y="2824222"/>
            <a:ext cx="244475" cy="8255"/>
          </a:xfrm>
          <a:custGeom>
            <a:avLst/>
            <a:gdLst/>
            <a:ahLst/>
            <a:cxnLst/>
            <a:rect l="l" t="t" r="r" b="b"/>
            <a:pathLst>
              <a:path w="244475" h="8255">
                <a:moveTo>
                  <a:pt x="0" y="0"/>
                </a:moveTo>
                <a:lnTo>
                  <a:pt x="243992" y="7861"/>
                </a:lnTo>
                <a:lnTo>
                  <a:pt x="6388" y="786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4" name="object 374"/>
          <p:cNvSpPr/>
          <p:nvPr/>
        </p:nvSpPr>
        <p:spPr>
          <a:xfrm>
            <a:off x="13343746" y="2824219"/>
            <a:ext cx="238125" cy="8255"/>
          </a:xfrm>
          <a:custGeom>
            <a:avLst/>
            <a:gdLst/>
            <a:ahLst/>
            <a:cxnLst/>
            <a:rect l="l" t="t" r="r" b="b"/>
            <a:pathLst>
              <a:path w="238125" h="8255">
                <a:moveTo>
                  <a:pt x="0" y="0"/>
                </a:moveTo>
                <a:lnTo>
                  <a:pt x="0" y="7861"/>
                </a:lnTo>
                <a:lnTo>
                  <a:pt x="237604" y="7861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5" name="object 375"/>
          <p:cNvSpPr/>
          <p:nvPr/>
        </p:nvSpPr>
        <p:spPr>
          <a:xfrm>
            <a:off x="13343746" y="2824219"/>
            <a:ext cx="244475" cy="8255"/>
          </a:xfrm>
          <a:custGeom>
            <a:avLst/>
            <a:gdLst/>
            <a:ahLst/>
            <a:cxnLst/>
            <a:rect l="l" t="t" r="r" b="b"/>
            <a:pathLst>
              <a:path w="244475" h="8255">
                <a:moveTo>
                  <a:pt x="243992" y="0"/>
                </a:moveTo>
                <a:lnTo>
                  <a:pt x="0" y="0"/>
                </a:lnTo>
                <a:lnTo>
                  <a:pt x="237604" y="7861"/>
                </a:lnTo>
                <a:lnTo>
                  <a:pt x="243992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6" name="object 376"/>
          <p:cNvSpPr/>
          <p:nvPr/>
        </p:nvSpPr>
        <p:spPr>
          <a:xfrm>
            <a:off x="13343748" y="2824222"/>
            <a:ext cx="244475" cy="8255"/>
          </a:xfrm>
          <a:custGeom>
            <a:avLst/>
            <a:gdLst/>
            <a:ahLst/>
            <a:cxnLst/>
            <a:rect l="l" t="t" r="r" b="b"/>
            <a:pathLst>
              <a:path w="244475" h="8255">
                <a:moveTo>
                  <a:pt x="243992" y="0"/>
                </a:moveTo>
                <a:lnTo>
                  <a:pt x="0" y="0"/>
                </a:lnTo>
                <a:lnTo>
                  <a:pt x="237604" y="7861"/>
                </a:lnTo>
                <a:lnTo>
                  <a:pt x="243992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7" name="object 377"/>
          <p:cNvSpPr/>
          <p:nvPr/>
        </p:nvSpPr>
        <p:spPr>
          <a:xfrm>
            <a:off x="13343748" y="2824222"/>
            <a:ext cx="238125" cy="8255"/>
          </a:xfrm>
          <a:custGeom>
            <a:avLst/>
            <a:gdLst/>
            <a:ahLst/>
            <a:cxnLst/>
            <a:rect l="l" t="t" r="r" b="b"/>
            <a:pathLst>
              <a:path w="238125" h="8255">
                <a:moveTo>
                  <a:pt x="0" y="0"/>
                </a:moveTo>
                <a:lnTo>
                  <a:pt x="237604" y="7861"/>
                </a:lnTo>
                <a:lnTo>
                  <a:pt x="0" y="786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8" name="object 378"/>
          <p:cNvSpPr/>
          <p:nvPr/>
        </p:nvSpPr>
        <p:spPr>
          <a:xfrm>
            <a:off x="14020666" y="2832128"/>
            <a:ext cx="210185" cy="0"/>
          </a:xfrm>
          <a:custGeom>
            <a:avLst/>
            <a:gdLst/>
            <a:ahLst/>
            <a:cxnLst/>
            <a:rect l="l" t="t" r="r" b="b"/>
            <a:pathLst>
              <a:path w="210184">
                <a:moveTo>
                  <a:pt x="0" y="0"/>
                </a:moveTo>
                <a:lnTo>
                  <a:pt x="209854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9" name="object 379"/>
          <p:cNvSpPr/>
          <p:nvPr/>
        </p:nvSpPr>
        <p:spPr>
          <a:xfrm>
            <a:off x="14020663" y="2832133"/>
            <a:ext cx="210185" cy="0"/>
          </a:xfrm>
          <a:custGeom>
            <a:avLst/>
            <a:gdLst/>
            <a:ahLst/>
            <a:cxnLst/>
            <a:rect l="l" t="t" r="r" b="b"/>
            <a:pathLst>
              <a:path w="210184">
                <a:moveTo>
                  <a:pt x="0" y="0"/>
                </a:moveTo>
                <a:lnTo>
                  <a:pt x="209854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0" name="object 380"/>
          <p:cNvSpPr/>
          <p:nvPr/>
        </p:nvSpPr>
        <p:spPr>
          <a:xfrm>
            <a:off x="14020663" y="2832133"/>
            <a:ext cx="210185" cy="0"/>
          </a:xfrm>
          <a:custGeom>
            <a:avLst/>
            <a:gdLst/>
            <a:ahLst/>
            <a:cxnLst/>
            <a:rect l="l" t="t" r="r" b="b"/>
            <a:pathLst>
              <a:path w="210184">
                <a:moveTo>
                  <a:pt x="0" y="0"/>
                </a:moveTo>
                <a:lnTo>
                  <a:pt x="209664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1" name="object 381"/>
          <p:cNvSpPr/>
          <p:nvPr/>
        </p:nvSpPr>
        <p:spPr>
          <a:xfrm>
            <a:off x="13371510" y="2832128"/>
            <a:ext cx="210185" cy="0"/>
          </a:xfrm>
          <a:custGeom>
            <a:avLst/>
            <a:gdLst/>
            <a:ahLst/>
            <a:cxnLst/>
            <a:rect l="l" t="t" r="r" b="b"/>
            <a:pathLst>
              <a:path w="210184">
                <a:moveTo>
                  <a:pt x="0" y="0"/>
                </a:moveTo>
                <a:lnTo>
                  <a:pt x="209842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2" name="object 382"/>
          <p:cNvSpPr/>
          <p:nvPr/>
        </p:nvSpPr>
        <p:spPr>
          <a:xfrm>
            <a:off x="13371501" y="2832133"/>
            <a:ext cx="210185" cy="0"/>
          </a:xfrm>
          <a:custGeom>
            <a:avLst/>
            <a:gdLst/>
            <a:ahLst/>
            <a:cxnLst/>
            <a:rect l="l" t="t" r="r" b="b"/>
            <a:pathLst>
              <a:path w="210184">
                <a:moveTo>
                  <a:pt x="0" y="0"/>
                </a:moveTo>
                <a:lnTo>
                  <a:pt x="209854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3" name="object 383"/>
          <p:cNvSpPr/>
          <p:nvPr/>
        </p:nvSpPr>
        <p:spPr>
          <a:xfrm>
            <a:off x="13371501" y="2832133"/>
            <a:ext cx="210185" cy="0"/>
          </a:xfrm>
          <a:custGeom>
            <a:avLst/>
            <a:gdLst/>
            <a:ahLst/>
            <a:cxnLst/>
            <a:rect l="l" t="t" r="r" b="b"/>
            <a:pathLst>
              <a:path w="210184">
                <a:moveTo>
                  <a:pt x="0" y="0"/>
                </a:moveTo>
                <a:lnTo>
                  <a:pt x="209765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4" name="object 384"/>
          <p:cNvSpPr/>
          <p:nvPr/>
        </p:nvSpPr>
        <p:spPr>
          <a:xfrm>
            <a:off x="14020758" y="2832549"/>
            <a:ext cx="210185" cy="0"/>
          </a:xfrm>
          <a:custGeom>
            <a:avLst/>
            <a:gdLst/>
            <a:ahLst/>
            <a:cxnLst/>
            <a:rect l="l" t="t" r="r" b="b"/>
            <a:pathLst>
              <a:path w="210184">
                <a:moveTo>
                  <a:pt x="0" y="0"/>
                </a:moveTo>
                <a:lnTo>
                  <a:pt x="209575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5" name="object 385"/>
          <p:cNvSpPr/>
          <p:nvPr/>
        </p:nvSpPr>
        <p:spPr>
          <a:xfrm>
            <a:off x="14020759" y="2832180"/>
            <a:ext cx="210185" cy="1270"/>
          </a:xfrm>
          <a:custGeom>
            <a:avLst/>
            <a:gdLst/>
            <a:ahLst/>
            <a:cxnLst/>
            <a:rect l="l" t="t" r="r" b="b"/>
            <a:pathLst>
              <a:path w="210184" h="1269">
                <a:moveTo>
                  <a:pt x="0" y="368"/>
                </a:moveTo>
                <a:lnTo>
                  <a:pt x="209575" y="368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6" name="object 386"/>
          <p:cNvSpPr/>
          <p:nvPr/>
        </p:nvSpPr>
        <p:spPr>
          <a:xfrm>
            <a:off x="14020759" y="2832180"/>
            <a:ext cx="208279" cy="1270"/>
          </a:xfrm>
          <a:custGeom>
            <a:avLst/>
            <a:gdLst/>
            <a:ahLst/>
            <a:cxnLst/>
            <a:rect l="l" t="t" r="r" b="b"/>
            <a:pathLst>
              <a:path w="208280" h="1269">
                <a:moveTo>
                  <a:pt x="0" y="368"/>
                </a:moveTo>
                <a:lnTo>
                  <a:pt x="207822" y="368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7" name="object 387"/>
          <p:cNvSpPr/>
          <p:nvPr/>
        </p:nvSpPr>
        <p:spPr>
          <a:xfrm>
            <a:off x="13371693" y="2832549"/>
            <a:ext cx="210185" cy="0"/>
          </a:xfrm>
          <a:custGeom>
            <a:avLst/>
            <a:gdLst/>
            <a:ahLst/>
            <a:cxnLst/>
            <a:rect l="l" t="t" r="r" b="b"/>
            <a:pathLst>
              <a:path w="210184">
                <a:moveTo>
                  <a:pt x="0" y="0"/>
                </a:moveTo>
                <a:lnTo>
                  <a:pt x="209562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8" name="object 388"/>
          <p:cNvSpPr/>
          <p:nvPr/>
        </p:nvSpPr>
        <p:spPr>
          <a:xfrm>
            <a:off x="13371689" y="2832180"/>
            <a:ext cx="210185" cy="1270"/>
          </a:xfrm>
          <a:custGeom>
            <a:avLst/>
            <a:gdLst/>
            <a:ahLst/>
            <a:cxnLst/>
            <a:rect l="l" t="t" r="r" b="b"/>
            <a:pathLst>
              <a:path w="210184" h="1269">
                <a:moveTo>
                  <a:pt x="0" y="368"/>
                </a:moveTo>
                <a:lnTo>
                  <a:pt x="209575" y="368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9" name="object 389"/>
          <p:cNvSpPr/>
          <p:nvPr/>
        </p:nvSpPr>
        <p:spPr>
          <a:xfrm>
            <a:off x="13371689" y="2832180"/>
            <a:ext cx="209550" cy="1270"/>
          </a:xfrm>
          <a:custGeom>
            <a:avLst/>
            <a:gdLst/>
            <a:ahLst/>
            <a:cxnLst/>
            <a:rect l="l" t="t" r="r" b="b"/>
            <a:pathLst>
              <a:path w="209550" h="1269">
                <a:moveTo>
                  <a:pt x="0" y="368"/>
                </a:moveTo>
                <a:lnTo>
                  <a:pt x="209016" y="368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0" name="object 390"/>
          <p:cNvSpPr/>
          <p:nvPr/>
        </p:nvSpPr>
        <p:spPr>
          <a:xfrm>
            <a:off x="14021317" y="2833470"/>
            <a:ext cx="207645" cy="0"/>
          </a:xfrm>
          <a:custGeom>
            <a:avLst/>
            <a:gdLst/>
            <a:ahLst/>
            <a:cxnLst/>
            <a:rect l="l" t="t" r="r" b="b"/>
            <a:pathLst>
              <a:path w="207644">
                <a:moveTo>
                  <a:pt x="0" y="0"/>
                </a:moveTo>
                <a:lnTo>
                  <a:pt x="207263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1" name="object 391"/>
          <p:cNvSpPr/>
          <p:nvPr/>
        </p:nvSpPr>
        <p:spPr>
          <a:xfrm>
            <a:off x="14021313" y="2832920"/>
            <a:ext cx="207645" cy="1270"/>
          </a:xfrm>
          <a:custGeom>
            <a:avLst/>
            <a:gdLst/>
            <a:ahLst/>
            <a:cxnLst/>
            <a:rect l="l" t="t" r="r" b="b"/>
            <a:pathLst>
              <a:path w="207644" h="1269">
                <a:moveTo>
                  <a:pt x="0" y="552"/>
                </a:moveTo>
                <a:lnTo>
                  <a:pt x="207263" y="552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2" name="object 392"/>
          <p:cNvSpPr/>
          <p:nvPr/>
        </p:nvSpPr>
        <p:spPr>
          <a:xfrm>
            <a:off x="14021313" y="2832920"/>
            <a:ext cx="205740" cy="1270"/>
          </a:xfrm>
          <a:custGeom>
            <a:avLst/>
            <a:gdLst/>
            <a:ahLst/>
            <a:cxnLst/>
            <a:rect l="l" t="t" r="r" b="b"/>
            <a:pathLst>
              <a:path w="205740" h="1269">
                <a:moveTo>
                  <a:pt x="0" y="552"/>
                </a:moveTo>
                <a:lnTo>
                  <a:pt x="205409" y="552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3" name="object 393"/>
          <p:cNvSpPr/>
          <p:nvPr/>
        </p:nvSpPr>
        <p:spPr>
          <a:xfrm>
            <a:off x="13373453" y="2833470"/>
            <a:ext cx="207645" cy="0"/>
          </a:xfrm>
          <a:custGeom>
            <a:avLst/>
            <a:gdLst/>
            <a:ahLst/>
            <a:cxnLst/>
            <a:rect l="l" t="t" r="r" b="b"/>
            <a:pathLst>
              <a:path w="207644">
                <a:moveTo>
                  <a:pt x="0" y="0"/>
                </a:moveTo>
                <a:lnTo>
                  <a:pt x="207251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4" name="object 394"/>
          <p:cNvSpPr/>
          <p:nvPr/>
        </p:nvSpPr>
        <p:spPr>
          <a:xfrm>
            <a:off x="13373445" y="2832920"/>
            <a:ext cx="207645" cy="1270"/>
          </a:xfrm>
          <a:custGeom>
            <a:avLst/>
            <a:gdLst/>
            <a:ahLst/>
            <a:cxnLst/>
            <a:rect l="l" t="t" r="r" b="b"/>
            <a:pathLst>
              <a:path w="207644" h="1269">
                <a:moveTo>
                  <a:pt x="0" y="552"/>
                </a:moveTo>
                <a:lnTo>
                  <a:pt x="207263" y="552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5" name="object 395"/>
          <p:cNvSpPr/>
          <p:nvPr/>
        </p:nvSpPr>
        <p:spPr>
          <a:xfrm>
            <a:off x="13373445" y="2832920"/>
            <a:ext cx="207010" cy="1270"/>
          </a:xfrm>
          <a:custGeom>
            <a:avLst/>
            <a:gdLst/>
            <a:ahLst/>
            <a:cxnLst/>
            <a:rect l="l" t="t" r="r" b="b"/>
            <a:pathLst>
              <a:path w="207009" h="1269">
                <a:moveTo>
                  <a:pt x="0" y="552"/>
                </a:moveTo>
                <a:lnTo>
                  <a:pt x="206425" y="552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6" name="object 396"/>
          <p:cNvSpPr/>
          <p:nvPr/>
        </p:nvSpPr>
        <p:spPr>
          <a:xfrm>
            <a:off x="14022151" y="2834769"/>
            <a:ext cx="205104" cy="0"/>
          </a:xfrm>
          <a:custGeom>
            <a:avLst/>
            <a:gdLst/>
            <a:ahLst/>
            <a:cxnLst/>
            <a:rect l="l" t="t" r="r" b="b"/>
            <a:pathLst>
              <a:path w="205105">
                <a:moveTo>
                  <a:pt x="0" y="0"/>
                </a:moveTo>
                <a:lnTo>
                  <a:pt x="204571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7" name="object 397"/>
          <p:cNvSpPr/>
          <p:nvPr/>
        </p:nvSpPr>
        <p:spPr>
          <a:xfrm>
            <a:off x="14022153" y="2834030"/>
            <a:ext cx="205104" cy="1905"/>
          </a:xfrm>
          <a:custGeom>
            <a:avLst/>
            <a:gdLst/>
            <a:ahLst/>
            <a:cxnLst/>
            <a:rect l="l" t="t" r="r" b="b"/>
            <a:pathLst>
              <a:path w="205105" h="1905">
                <a:moveTo>
                  <a:pt x="0" y="742"/>
                </a:moveTo>
                <a:lnTo>
                  <a:pt x="204571" y="742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8" name="object 398"/>
          <p:cNvSpPr/>
          <p:nvPr/>
        </p:nvSpPr>
        <p:spPr>
          <a:xfrm>
            <a:off x="14022153" y="2834030"/>
            <a:ext cx="203200" cy="1905"/>
          </a:xfrm>
          <a:custGeom>
            <a:avLst/>
            <a:gdLst/>
            <a:ahLst/>
            <a:cxnLst/>
            <a:rect l="l" t="t" r="r" b="b"/>
            <a:pathLst>
              <a:path w="203200" h="1905">
                <a:moveTo>
                  <a:pt x="0" y="742"/>
                </a:moveTo>
                <a:lnTo>
                  <a:pt x="202996" y="742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9" name="object 399"/>
          <p:cNvSpPr/>
          <p:nvPr/>
        </p:nvSpPr>
        <p:spPr>
          <a:xfrm>
            <a:off x="13375293" y="2834769"/>
            <a:ext cx="205104" cy="0"/>
          </a:xfrm>
          <a:custGeom>
            <a:avLst/>
            <a:gdLst/>
            <a:ahLst/>
            <a:cxnLst/>
            <a:rect l="l" t="t" r="r" b="b"/>
            <a:pathLst>
              <a:path w="205105">
                <a:moveTo>
                  <a:pt x="0" y="0"/>
                </a:moveTo>
                <a:lnTo>
                  <a:pt x="204584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0" name="object 400"/>
          <p:cNvSpPr/>
          <p:nvPr/>
        </p:nvSpPr>
        <p:spPr>
          <a:xfrm>
            <a:off x="13375302" y="2834030"/>
            <a:ext cx="205104" cy="1905"/>
          </a:xfrm>
          <a:custGeom>
            <a:avLst/>
            <a:gdLst/>
            <a:ahLst/>
            <a:cxnLst/>
            <a:rect l="l" t="t" r="r" b="b"/>
            <a:pathLst>
              <a:path w="205105" h="1905">
                <a:moveTo>
                  <a:pt x="0" y="742"/>
                </a:moveTo>
                <a:lnTo>
                  <a:pt x="204571" y="742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1" name="object 401"/>
          <p:cNvSpPr/>
          <p:nvPr/>
        </p:nvSpPr>
        <p:spPr>
          <a:xfrm>
            <a:off x="13375302" y="2834030"/>
            <a:ext cx="203835" cy="1905"/>
          </a:xfrm>
          <a:custGeom>
            <a:avLst/>
            <a:gdLst/>
            <a:ahLst/>
            <a:cxnLst/>
            <a:rect l="l" t="t" r="r" b="b"/>
            <a:pathLst>
              <a:path w="203834" h="1905">
                <a:moveTo>
                  <a:pt x="0" y="742"/>
                </a:moveTo>
                <a:lnTo>
                  <a:pt x="203466" y="742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2" name="object 402"/>
          <p:cNvSpPr/>
          <p:nvPr/>
        </p:nvSpPr>
        <p:spPr>
          <a:xfrm>
            <a:off x="14023260" y="2836344"/>
            <a:ext cx="201930" cy="0"/>
          </a:xfrm>
          <a:custGeom>
            <a:avLst/>
            <a:gdLst/>
            <a:ahLst/>
            <a:cxnLst/>
            <a:rect l="l" t="t" r="r" b="b"/>
            <a:pathLst>
              <a:path w="201930">
                <a:moveTo>
                  <a:pt x="0" y="0"/>
                </a:moveTo>
                <a:lnTo>
                  <a:pt x="201891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3" name="object 403"/>
          <p:cNvSpPr/>
          <p:nvPr/>
        </p:nvSpPr>
        <p:spPr>
          <a:xfrm>
            <a:off x="14023261" y="2835512"/>
            <a:ext cx="201930" cy="1905"/>
          </a:xfrm>
          <a:custGeom>
            <a:avLst/>
            <a:gdLst/>
            <a:ahLst/>
            <a:cxnLst/>
            <a:rect l="l" t="t" r="r" b="b"/>
            <a:pathLst>
              <a:path w="201930" h="1905">
                <a:moveTo>
                  <a:pt x="0" y="831"/>
                </a:moveTo>
                <a:lnTo>
                  <a:pt x="201891" y="831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4" name="object 404"/>
          <p:cNvSpPr/>
          <p:nvPr/>
        </p:nvSpPr>
        <p:spPr>
          <a:xfrm>
            <a:off x="14023261" y="2835512"/>
            <a:ext cx="200660" cy="1905"/>
          </a:xfrm>
          <a:custGeom>
            <a:avLst/>
            <a:gdLst/>
            <a:ahLst/>
            <a:cxnLst/>
            <a:rect l="l" t="t" r="r" b="b"/>
            <a:pathLst>
              <a:path w="200659" h="1905">
                <a:moveTo>
                  <a:pt x="0" y="831"/>
                </a:moveTo>
                <a:lnTo>
                  <a:pt x="200507" y="831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5" name="object 405"/>
          <p:cNvSpPr/>
          <p:nvPr/>
        </p:nvSpPr>
        <p:spPr>
          <a:xfrm>
            <a:off x="13376871" y="2836344"/>
            <a:ext cx="201930" cy="0"/>
          </a:xfrm>
          <a:custGeom>
            <a:avLst/>
            <a:gdLst/>
            <a:ahLst/>
            <a:cxnLst/>
            <a:rect l="l" t="t" r="r" b="b"/>
            <a:pathLst>
              <a:path w="201930">
                <a:moveTo>
                  <a:pt x="0" y="0"/>
                </a:moveTo>
                <a:lnTo>
                  <a:pt x="201891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6" name="object 406"/>
          <p:cNvSpPr/>
          <p:nvPr/>
        </p:nvSpPr>
        <p:spPr>
          <a:xfrm>
            <a:off x="13376873" y="2835512"/>
            <a:ext cx="201930" cy="1905"/>
          </a:xfrm>
          <a:custGeom>
            <a:avLst/>
            <a:gdLst/>
            <a:ahLst/>
            <a:cxnLst/>
            <a:rect l="l" t="t" r="r" b="b"/>
            <a:pathLst>
              <a:path w="201930" h="1905">
                <a:moveTo>
                  <a:pt x="0" y="831"/>
                </a:moveTo>
                <a:lnTo>
                  <a:pt x="201891" y="831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7" name="object 407"/>
          <p:cNvSpPr/>
          <p:nvPr/>
        </p:nvSpPr>
        <p:spPr>
          <a:xfrm>
            <a:off x="13376873" y="2835512"/>
            <a:ext cx="200660" cy="1905"/>
          </a:xfrm>
          <a:custGeom>
            <a:avLst/>
            <a:gdLst/>
            <a:ahLst/>
            <a:cxnLst/>
            <a:rect l="l" t="t" r="r" b="b"/>
            <a:pathLst>
              <a:path w="200659" h="1905">
                <a:moveTo>
                  <a:pt x="0" y="831"/>
                </a:moveTo>
                <a:lnTo>
                  <a:pt x="200596" y="831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8" name="object 408"/>
          <p:cNvSpPr/>
          <p:nvPr/>
        </p:nvSpPr>
        <p:spPr>
          <a:xfrm>
            <a:off x="14024551" y="2838152"/>
            <a:ext cx="199390" cy="0"/>
          </a:xfrm>
          <a:custGeom>
            <a:avLst/>
            <a:gdLst/>
            <a:ahLst/>
            <a:cxnLst/>
            <a:rect l="l" t="t" r="r" b="b"/>
            <a:pathLst>
              <a:path w="199390">
                <a:moveTo>
                  <a:pt x="0" y="0"/>
                </a:moveTo>
                <a:lnTo>
                  <a:pt x="199212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9" name="object 409"/>
          <p:cNvSpPr/>
          <p:nvPr/>
        </p:nvSpPr>
        <p:spPr>
          <a:xfrm>
            <a:off x="14024551" y="2837176"/>
            <a:ext cx="199390" cy="2540"/>
          </a:xfrm>
          <a:custGeom>
            <a:avLst/>
            <a:gdLst/>
            <a:ahLst/>
            <a:cxnLst/>
            <a:rect l="l" t="t" r="r" b="b"/>
            <a:pathLst>
              <a:path w="199390" h="2539">
                <a:moveTo>
                  <a:pt x="0" y="971"/>
                </a:moveTo>
                <a:lnTo>
                  <a:pt x="199212" y="971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0" name="object 410"/>
          <p:cNvSpPr/>
          <p:nvPr/>
        </p:nvSpPr>
        <p:spPr>
          <a:xfrm>
            <a:off x="14024551" y="2837176"/>
            <a:ext cx="198755" cy="2540"/>
          </a:xfrm>
          <a:custGeom>
            <a:avLst/>
            <a:gdLst/>
            <a:ahLst/>
            <a:cxnLst/>
            <a:rect l="l" t="t" r="r" b="b"/>
            <a:pathLst>
              <a:path w="198755" h="2539">
                <a:moveTo>
                  <a:pt x="0" y="971"/>
                </a:moveTo>
                <a:lnTo>
                  <a:pt x="198196" y="971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1" name="object 411"/>
          <p:cNvSpPr/>
          <p:nvPr/>
        </p:nvSpPr>
        <p:spPr>
          <a:xfrm>
            <a:off x="13378254" y="2838152"/>
            <a:ext cx="199390" cy="0"/>
          </a:xfrm>
          <a:custGeom>
            <a:avLst/>
            <a:gdLst/>
            <a:ahLst/>
            <a:cxnLst/>
            <a:rect l="l" t="t" r="r" b="b"/>
            <a:pathLst>
              <a:path w="199390">
                <a:moveTo>
                  <a:pt x="0" y="0"/>
                </a:moveTo>
                <a:lnTo>
                  <a:pt x="199212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2" name="object 412"/>
          <p:cNvSpPr/>
          <p:nvPr/>
        </p:nvSpPr>
        <p:spPr>
          <a:xfrm>
            <a:off x="13378259" y="2837176"/>
            <a:ext cx="199390" cy="2540"/>
          </a:xfrm>
          <a:custGeom>
            <a:avLst/>
            <a:gdLst/>
            <a:ahLst/>
            <a:cxnLst/>
            <a:rect l="l" t="t" r="r" b="b"/>
            <a:pathLst>
              <a:path w="199390" h="2539">
                <a:moveTo>
                  <a:pt x="0" y="971"/>
                </a:moveTo>
                <a:lnTo>
                  <a:pt x="199212" y="971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3" name="object 413"/>
          <p:cNvSpPr/>
          <p:nvPr/>
        </p:nvSpPr>
        <p:spPr>
          <a:xfrm>
            <a:off x="13378259" y="2837176"/>
            <a:ext cx="198120" cy="2540"/>
          </a:xfrm>
          <a:custGeom>
            <a:avLst/>
            <a:gdLst/>
            <a:ahLst/>
            <a:cxnLst/>
            <a:rect l="l" t="t" r="r" b="b"/>
            <a:pathLst>
              <a:path w="198119" h="2539">
                <a:moveTo>
                  <a:pt x="0" y="971"/>
                </a:moveTo>
                <a:lnTo>
                  <a:pt x="197726" y="971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4" name="object 414"/>
          <p:cNvSpPr/>
          <p:nvPr/>
        </p:nvSpPr>
        <p:spPr>
          <a:xfrm>
            <a:off x="14026038" y="2839727"/>
            <a:ext cx="196850" cy="0"/>
          </a:xfrm>
          <a:custGeom>
            <a:avLst/>
            <a:gdLst/>
            <a:ahLst/>
            <a:cxnLst/>
            <a:rect l="l" t="t" r="r" b="b"/>
            <a:pathLst>
              <a:path w="196850">
                <a:moveTo>
                  <a:pt x="0" y="0"/>
                </a:moveTo>
                <a:lnTo>
                  <a:pt x="196710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5" name="object 415"/>
          <p:cNvSpPr/>
          <p:nvPr/>
        </p:nvSpPr>
        <p:spPr>
          <a:xfrm>
            <a:off x="14026036" y="2839120"/>
            <a:ext cx="196850" cy="1270"/>
          </a:xfrm>
          <a:custGeom>
            <a:avLst/>
            <a:gdLst/>
            <a:ahLst/>
            <a:cxnLst/>
            <a:rect l="l" t="t" r="r" b="b"/>
            <a:pathLst>
              <a:path w="196850" h="1269">
                <a:moveTo>
                  <a:pt x="0" y="603"/>
                </a:moveTo>
                <a:lnTo>
                  <a:pt x="196710" y="603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6" name="object 416"/>
          <p:cNvSpPr/>
          <p:nvPr/>
        </p:nvSpPr>
        <p:spPr>
          <a:xfrm>
            <a:off x="14026036" y="2839120"/>
            <a:ext cx="196850" cy="1270"/>
          </a:xfrm>
          <a:custGeom>
            <a:avLst/>
            <a:gdLst/>
            <a:ahLst/>
            <a:cxnLst/>
            <a:rect l="l" t="t" r="r" b="b"/>
            <a:pathLst>
              <a:path w="196850" h="1269">
                <a:moveTo>
                  <a:pt x="0" y="603"/>
                </a:moveTo>
                <a:lnTo>
                  <a:pt x="196342" y="603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7" name="object 417"/>
          <p:cNvSpPr/>
          <p:nvPr/>
        </p:nvSpPr>
        <p:spPr>
          <a:xfrm>
            <a:off x="13379282" y="2839727"/>
            <a:ext cx="196850" cy="0"/>
          </a:xfrm>
          <a:custGeom>
            <a:avLst/>
            <a:gdLst/>
            <a:ahLst/>
            <a:cxnLst/>
            <a:rect l="l" t="t" r="r" b="b"/>
            <a:pathLst>
              <a:path w="196850">
                <a:moveTo>
                  <a:pt x="0" y="0"/>
                </a:moveTo>
                <a:lnTo>
                  <a:pt x="196697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8" name="object 418"/>
          <p:cNvSpPr/>
          <p:nvPr/>
        </p:nvSpPr>
        <p:spPr>
          <a:xfrm>
            <a:off x="13379279" y="2839120"/>
            <a:ext cx="196850" cy="1270"/>
          </a:xfrm>
          <a:custGeom>
            <a:avLst/>
            <a:gdLst/>
            <a:ahLst/>
            <a:cxnLst/>
            <a:rect l="l" t="t" r="r" b="b"/>
            <a:pathLst>
              <a:path w="196850" h="1269">
                <a:moveTo>
                  <a:pt x="0" y="603"/>
                </a:moveTo>
                <a:lnTo>
                  <a:pt x="196710" y="603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9" name="object 419"/>
          <p:cNvSpPr/>
          <p:nvPr/>
        </p:nvSpPr>
        <p:spPr>
          <a:xfrm>
            <a:off x="13379279" y="2839120"/>
            <a:ext cx="196215" cy="1270"/>
          </a:xfrm>
          <a:custGeom>
            <a:avLst/>
            <a:gdLst/>
            <a:ahLst/>
            <a:cxnLst/>
            <a:rect l="l" t="t" r="r" b="b"/>
            <a:pathLst>
              <a:path w="196215" h="1269">
                <a:moveTo>
                  <a:pt x="0" y="603"/>
                </a:moveTo>
                <a:lnTo>
                  <a:pt x="195783" y="603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0" name="object 420"/>
          <p:cNvSpPr/>
          <p:nvPr/>
        </p:nvSpPr>
        <p:spPr>
          <a:xfrm>
            <a:off x="14026963" y="2840743"/>
            <a:ext cx="195580" cy="0"/>
          </a:xfrm>
          <a:custGeom>
            <a:avLst/>
            <a:gdLst/>
            <a:ahLst/>
            <a:cxnLst/>
            <a:rect l="l" t="t" r="r" b="b"/>
            <a:pathLst>
              <a:path w="195580">
                <a:moveTo>
                  <a:pt x="0" y="0"/>
                </a:moveTo>
                <a:lnTo>
                  <a:pt x="195402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1" name="object 421"/>
          <p:cNvSpPr/>
          <p:nvPr/>
        </p:nvSpPr>
        <p:spPr>
          <a:xfrm>
            <a:off x="14026962" y="2840322"/>
            <a:ext cx="195580" cy="1270"/>
          </a:xfrm>
          <a:custGeom>
            <a:avLst/>
            <a:gdLst/>
            <a:ahLst/>
            <a:cxnLst/>
            <a:rect l="l" t="t" r="r" b="b"/>
            <a:pathLst>
              <a:path w="195580" h="1269">
                <a:moveTo>
                  <a:pt x="0" y="419"/>
                </a:moveTo>
                <a:lnTo>
                  <a:pt x="195414" y="419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2" name="object 422"/>
          <p:cNvSpPr/>
          <p:nvPr/>
        </p:nvSpPr>
        <p:spPr>
          <a:xfrm>
            <a:off x="14026962" y="2840322"/>
            <a:ext cx="195580" cy="1270"/>
          </a:xfrm>
          <a:custGeom>
            <a:avLst/>
            <a:gdLst/>
            <a:ahLst/>
            <a:cxnLst/>
            <a:rect l="l" t="t" r="r" b="b"/>
            <a:pathLst>
              <a:path w="195580" h="1269">
                <a:moveTo>
                  <a:pt x="0" y="419"/>
                </a:moveTo>
                <a:lnTo>
                  <a:pt x="195135" y="419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3" name="object 423"/>
          <p:cNvSpPr/>
          <p:nvPr/>
        </p:nvSpPr>
        <p:spPr>
          <a:xfrm>
            <a:off x="13379648" y="2840743"/>
            <a:ext cx="195580" cy="0"/>
          </a:xfrm>
          <a:custGeom>
            <a:avLst/>
            <a:gdLst/>
            <a:ahLst/>
            <a:cxnLst/>
            <a:rect l="l" t="t" r="r" b="b"/>
            <a:pathLst>
              <a:path w="195580">
                <a:moveTo>
                  <a:pt x="0" y="0"/>
                </a:moveTo>
                <a:lnTo>
                  <a:pt x="195414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4" name="object 424"/>
          <p:cNvSpPr/>
          <p:nvPr/>
        </p:nvSpPr>
        <p:spPr>
          <a:xfrm>
            <a:off x="13379649" y="2840322"/>
            <a:ext cx="195580" cy="1270"/>
          </a:xfrm>
          <a:custGeom>
            <a:avLst/>
            <a:gdLst/>
            <a:ahLst/>
            <a:cxnLst/>
            <a:rect l="l" t="t" r="r" b="b"/>
            <a:pathLst>
              <a:path w="195580" h="1269">
                <a:moveTo>
                  <a:pt x="0" y="419"/>
                </a:moveTo>
                <a:lnTo>
                  <a:pt x="195414" y="419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5" name="object 425"/>
          <p:cNvSpPr/>
          <p:nvPr/>
        </p:nvSpPr>
        <p:spPr>
          <a:xfrm>
            <a:off x="13379649" y="2840322"/>
            <a:ext cx="194945" cy="1270"/>
          </a:xfrm>
          <a:custGeom>
            <a:avLst/>
            <a:gdLst/>
            <a:ahLst/>
            <a:cxnLst/>
            <a:rect l="l" t="t" r="r" b="b"/>
            <a:pathLst>
              <a:path w="194944" h="1269">
                <a:moveTo>
                  <a:pt x="0" y="419"/>
                </a:moveTo>
                <a:lnTo>
                  <a:pt x="194856" y="419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6" name="object 426"/>
          <p:cNvSpPr/>
          <p:nvPr/>
        </p:nvSpPr>
        <p:spPr>
          <a:xfrm>
            <a:off x="14027512" y="2842130"/>
            <a:ext cx="194945" cy="0"/>
          </a:xfrm>
          <a:custGeom>
            <a:avLst/>
            <a:gdLst/>
            <a:ahLst/>
            <a:cxnLst/>
            <a:rect l="l" t="t" r="r" b="b"/>
            <a:pathLst>
              <a:path w="194944">
                <a:moveTo>
                  <a:pt x="0" y="0"/>
                </a:moveTo>
                <a:lnTo>
                  <a:pt x="194589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7" name="object 427"/>
          <p:cNvSpPr/>
          <p:nvPr/>
        </p:nvSpPr>
        <p:spPr>
          <a:xfrm>
            <a:off x="14027509" y="2841155"/>
            <a:ext cx="194945" cy="2540"/>
          </a:xfrm>
          <a:custGeom>
            <a:avLst/>
            <a:gdLst/>
            <a:ahLst/>
            <a:cxnLst/>
            <a:rect l="l" t="t" r="r" b="b"/>
            <a:pathLst>
              <a:path w="194944" h="2539">
                <a:moveTo>
                  <a:pt x="0" y="971"/>
                </a:moveTo>
                <a:lnTo>
                  <a:pt x="194589" y="971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8" name="object 428"/>
          <p:cNvSpPr/>
          <p:nvPr/>
        </p:nvSpPr>
        <p:spPr>
          <a:xfrm>
            <a:off x="14027509" y="2841155"/>
            <a:ext cx="194310" cy="2540"/>
          </a:xfrm>
          <a:custGeom>
            <a:avLst/>
            <a:gdLst/>
            <a:ahLst/>
            <a:cxnLst/>
            <a:rect l="l" t="t" r="r" b="b"/>
            <a:pathLst>
              <a:path w="194309" h="2539">
                <a:moveTo>
                  <a:pt x="0" y="0"/>
                </a:moveTo>
                <a:lnTo>
                  <a:pt x="194030" y="1943"/>
                </a:lnTo>
                <a:lnTo>
                  <a:pt x="1396" y="194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9" name="object 429"/>
          <p:cNvSpPr/>
          <p:nvPr/>
        </p:nvSpPr>
        <p:spPr>
          <a:xfrm>
            <a:off x="13379922" y="2842130"/>
            <a:ext cx="194945" cy="0"/>
          </a:xfrm>
          <a:custGeom>
            <a:avLst/>
            <a:gdLst/>
            <a:ahLst/>
            <a:cxnLst/>
            <a:rect l="l" t="t" r="r" b="b"/>
            <a:pathLst>
              <a:path w="194944">
                <a:moveTo>
                  <a:pt x="0" y="0"/>
                </a:moveTo>
                <a:lnTo>
                  <a:pt x="194589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0" name="object 430"/>
          <p:cNvSpPr/>
          <p:nvPr/>
        </p:nvSpPr>
        <p:spPr>
          <a:xfrm>
            <a:off x="13379932" y="2841155"/>
            <a:ext cx="194945" cy="2540"/>
          </a:xfrm>
          <a:custGeom>
            <a:avLst/>
            <a:gdLst/>
            <a:ahLst/>
            <a:cxnLst/>
            <a:rect l="l" t="t" r="r" b="b"/>
            <a:pathLst>
              <a:path w="194944" h="2539">
                <a:moveTo>
                  <a:pt x="0" y="971"/>
                </a:moveTo>
                <a:lnTo>
                  <a:pt x="194576" y="971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1" name="object 431"/>
          <p:cNvSpPr/>
          <p:nvPr/>
        </p:nvSpPr>
        <p:spPr>
          <a:xfrm>
            <a:off x="13379932" y="2841155"/>
            <a:ext cx="193675" cy="2540"/>
          </a:xfrm>
          <a:custGeom>
            <a:avLst/>
            <a:gdLst/>
            <a:ahLst/>
            <a:cxnLst/>
            <a:rect l="l" t="t" r="r" b="b"/>
            <a:pathLst>
              <a:path w="193675" h="2539">
                <a:moveTo>
                  <a:pt x="0" y="0"/>
                </a:moveTo>
                <a:lnTo>
                  <a:pt x="193192" y="1943"/>
                </a:lnTo>
                <a:lnTo>
                  <a:pt x="546" y="194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2" name="object 432"/>
          <p:cNvSpPr/>
          <p:nvPr/>
        </p:nvSpPr>
        <p:spPr>
          <a:xfrm>
            <a:off x="14028906" y="2844022"/>
            <a:ext cx="193040" cy="0"/>
          </a:xfrm>
          <a:custGeom>
            <a:avLst/>
            <a:gdLst/>
            <a:ahLst/>
            <a:cxnLst/>
            <a:rect l="l" t="t" r="r" b="b"/>
            <a:pathLst>
              <a:path w="193040">
                <a:moveTo>
                  <a:pt x="0" y="0"/>
                </a:moveTo>
                <a:lnTo>
                  <a:pt x="192646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3" name="object 433"/>
          <p:cNvSpPr/>
          <p:nvPr/>
        </p:nvSpPr>
        <p:spPr>
          <a:xfrm>
            <a:off x="14028909" y="2843099"/>
            <a:ext cx="193040" cy="1905"/>
          </a:xfrm>
          <a:custGeom>
            <a:avLst/>
            <a:gdLst/>
            <a:ahLst/>
            <a:cxnLst/>
            <a:rect l="l" t="t" r="r" b="b"/>
            <a:pathLst>
              <a:path w="193040" h="1905">
                <a:moveTo>
                  <a:pt x="0" y="927"/>
                </a:moveTo>
                <a:lnTo>
                  <a:pt x="192633" y="927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4" name="object 434"/>
          <p:cNvSpPr/>
          <p:nvPr/>
        </p:nvSpPr>
        <p:spPr>
          <a:xfrm>
            <a:off x="14028909" y="2843099"/>
            <a:ext cx="192405" cy="1905"/>
          </a:xfrm>
          <a:custGeom>
            <a:avLst/>
            <a:gdLst/>
            <a:ahLst/>
            <a:cxnLst/>
            <a:rect l="l" t="t" r="r" b="b"/>
            <a:pathLst>
              <a:path w="192405" h="1905">
                <a:moveTo>
                  <a:pt x="0" y="927"/>
                </a:moveTo>
                <a:lnTo>
                  <a:pt x="191795" y="927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5" name="object 435"/>
          <p:cNvSpPr/>
          <p:nvPr/>
        </p:nvSpPr>
        <p:spPr>
          <a:xfrm>
            <a:off x="13380484" y="2844022"/>
            <a:ext cx="193040" cy="0"/>
          </a:xfrm>
          <a:custGeom>
            <a:avLst/>
            <a:gdLst/>
            <a:ahLst/>
            <a:cxnLst/>
            <a:rect l="l" t="t" r="r" b="b"/>
            <a:pathLst>
              <a:path w="193040">
                <a:moveTo>
                  <a:pt x="0" y="0"/>
                </a:moveTo>
                <a:lnTo>
                  <a:pt x="192646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6" name="object 436"/>
          <p:cNvSpPr/>
          <p:nvPr/>
        </p:nvSpPr>
        <p:spPr>
          <a:xfrm>
            <a:off x="13380488" y="2843099"/>
            <a:ext cx="193040" cy="1905"/>
          </a:xfrm>
          <a:custGeom>
            <a:avLst/>
            <a:gdLst/>
            <a:ahLst/>
            <a:cxnLst/>
            <a:rect l="l" t="t" r="r" b="b"/>
            <a:pathLst>
              <a:path w="193040" h="1905">
                <a:moveTo>
                  <a:pt x="0" y="927"/>
                </a:moveTo>
                <a:lnTo>
                  <a:pt x="192633" y="927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7" name="object 437"/>
          <p:cNvSpPr/>
          <p:nvPr/>
        </p:nvSpPr>
        <p:spPr>
          <a:xfrm>
            <a:off x="13380488" y="2843099"/>
            <a:ext cx="191770" cy="1905"/>
          </a:xfrm>
          <a:custGeom>
            <a:avLst/>
            <a:gdLst/>
            <a:ahLst/>
            <a:cxnLst/>
            <a:rect l="l" t="t" r="r" b="b"/>
            <a:pathLst>
              <a:path w="191769" h="1905">
                <a:moveTo>
                  <a:pt x="0" y="927"/>
                </a:moveTo>
                <a:lnTo>
                  <a:pt x="191338" y="927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8" name="object 438"/>
          <p:cNvSpPr/>
          <p:nvPr/>
        </p:nvSpPr>
        <p:spPr>
          <a:xfrm>
            <a:off x="14030199" y="2845779"/>
            <a:ext cx="191135" cy="0"/>
          </a:xfrm>
          <a:custGeom>
            <a:avLst/>
            <a:gdLst/>
            <a:ahLst/>
            <a:cxnLst/>
            <a:rect l="l" t="t" r="r" b="b"/>
            <a:pathLst>
              <a:path w="191134">
                <a:moveTo>
                  <a:pt x="0" y="0"/>
                </a:moveTo>
                <a:lnTo>
                  <a:pt x="190512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9" name="object 439"/>
          <p:cNvSpPr/>
          <p:nvPr/>
        </p:nvSpPr>
        <p:spPr>
          <a:xfrm>
            <a:off x="14030199" y="2844948"/>
            <a:ext cx="191135" cy="1905"/>
          </a:xfrm>
          <a:custGeom>
            <a:avLst/>
            <a:gdLst/>
            <a:ahLst/>
            <a:cxnLst/>
            <a:rect l="l" t="t" r="r" b="b"/>
            <a:pathLst>
              <a:path w="191134" h="1905">
                <a:moveTo>
                  <a:pt x="0" y="831"/>
                </a:moveTo>
                <a:lnTo>
                  <a:pt x="190512" y="831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0" name="object 440"/>
          <p:cNvSpPr/>
          <p:nvPr/>
        </p:nvSpPr>
        <p:spPr>
          <a:xfrm>
            <a:off x="14030199" y="2844948"/>
            <a:ext cx="189865" cy="1905"/>
          </a:xfrm>
          <a:custGeom>
            <a:avLst/>
            <a:gdLst/>
            <a:ahLst/>
            <a:cxnLst/>
            <a:rect l="l" t="t" r="r" b="b"/>
            <a:pathLst>
              <a:path w="189865" h="1905">
                <a:moveTo>
                  <a:pt x="0" y="831"/>
                </a:moveTo>
                <a:lnTo>
                  <a:pt x="189395" y="831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1" name="object 441"/>
          <p:cNvSpPr/>
          <p:nvPr/>
        </p:nvSpPr>
        <p:spPr>
          <a:xfrm>
            <a:off x="13381318" y="2845779"/>
            <a:ext cx="190500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2" name="object 442"/>
          <p:cNvSpPr/>
          <p:nvPr/>
        </p:nvSpPr>
        <p:spPr>
          <a:xfrm>
            <a:off x="13381313" y="2844948"/>
            <a:ext cx="191135" cy="1905"/>
          </a:xfrm>
          <a:custGeom>
            <a:avLst/>
            <a:gdLst/>
            <a:ahLst/>
            <a:cxnLst/>
            <a:rect l="l" t="t" r="r" b="b"/>
            <a:pathLst>
              <a:path w="191134" h="1905">
                <a:moveTo>
                  <a:pt x="0" y="831"/>
                </a:moveTo>
                <a:lnTo>
                  <a:pt x="190512" y="831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3" name="object 443"/>
          <p:cNvSpPr/>
          <p:nvPr/>
        </p:nvSpPr>
        <p:spPr>
          <a:xfrm>
            <a:off x="13381313" y="2844948"/>
            <a:ext cx="189865" cy="1905"/>
          </a:xfrm>
          <a:custGeom>
            <a:avLst/>
            <a:gdLst/>
            <a:ahLst/>
            <a:cxnLst/>
            <a:rect l="l" t="t" r="r" b="b"/>
            <a:pathLst>
              <a:path w="189865" h="1905">
                <a:moveTo>
                  <a:pt x="0" y="831"/>
                </a:moveTo>
                <a:lnTo>
                  <a:pt x="189306" y="831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4" name="object 444"/>
          <p:cNvSpPr/>
          <p:nvPr/>
        </p:nvSpPr>
        <p:spPr>
          <a:xfrm>
            <a:off x="14031399" y="2847398"/>
            <a:ext cx="188595" cy="0"/>
          </a:xfrm>
          <a:custGeom>
            <a:avLst/>
            <a:gdLst/>
            <a:ahLst/>
            <a:cxnLst/>
            <a:rect l="l" t="t" r="r" b="b"/>
            <a:pathLst>
              <a:path w="188594">
                <a:moveTo>
                  <a:pt x="0" y="0"/>
                </a:moveTo>
                <a:lnTo>
                  <a:pt x="188188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5" name="object 445"/>
          <p:cNvSpPr/>
          <p:nvPr/>
        </p:nvSpPr>
        <p:spPr>
          <a:xfrm>
            <a:off x="14031400" y="2846615"/>
            <a:ext cx="188595" cy="1905"/>
          </a:xfrm>
          <a:custGeom>
            <a:avLst/>
            <a:gdLst/>
            <a:ahLst/>
            <a:cxnLst/>
            <a:rect l="l" t="t" r="r" b="b"/>
            <a:pathLst>
              <a:path w="188594" h="1905">
                <a:moveTo>
                  <a:pt x="0" y="787"/>
                </a:moveTo>
                <a:lnTo>
                  <a:pt x="188201" y="787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6" name="object 446"/>
          <p:cNvSpPr/>
          <p:nvPr/>
        </p:nvSpPr>
        <p:spPr>
          <a:xfrm>
            <a:off x="14031400" y="2846615"/>
            <a:ext cx="187325" cy="1905"/>
          </a:xfrm>
          <a:custGeom>
            <a:avLst/>
            <a:gdLst/>
            <a:ahLst/>
            <a:cxnLst/>
            <a:rect l="l" t="t" r="r" b="b"/>
            <a:pathLst>
              <a:path w="187325" h="1905">
                <a:moveTo>
                  <a:pt x="0" y="787"/>
                </a:moveTo>
                <a:lnTo>
                  <a:pt x="186817" y="787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7" name="object 447"/>
          <p:cNvSpPr/>
          <p:nvPr/>
        </p:nvSpPr>
        <p:spPr>
          <a:xfrm>
            <a:off x="13382426" y="2847398"/>
            <a:ext cx="188595" cy="0"/>
          </a:xfrm>
          <a:custGeom>
            <a:avLst/>
            <a:gdLst/>
            <a:ahLst/>
            <a:cxnLst/>
            <a:rect l="l" t="t" r="r" b="b"/>
            <a:pathLst>
              <a:path w="188594">
                <a:moveTo>
                  <a:pt x="0" y="0"/>
                </a:moveTo>
                <a:lnTo>
                  <a:pt x="188188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8" name="object 448"/>
          <p:cNvSpPr/>
          <p:nvPr/>
        </p:nvSpPr>
        <p:spPr>
          <a:xfrm>
            <a:off x="13382421" y="2846615"/>
            <a:ext cx="188595" cy="1905"/>
          </a:xfrm>
          <a:custGeom>
            <a:avLst/>
            <a:gdLst/>
            <a:ahLst/>
            <a:cxnLst/>
            <a:rect l="l" t="t" r="r" b="b"/>
            <a:pathLst>
              <a:path w="188594" h="1905">
                <a:moveTo>
                  <a:pt x="0" y="787"/>
                </a:moveTo>
                <a:lnTo>
                  <a:pt x="188201" y="787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9" name="object 449"/>
          <p:cNvSpPr/>
          <p:nvPr/>
        </p:nvSpPr>
        <p:spPr>
          <a:xfrm>
            <a:off x="13382421" y="2846615"/>
            <a:ext cx="187325" cy="1905"/>
          </a:xfrm>
          <a:custGeom>
            <a:avLst/>
            <a:gdLst/>
            <a:ahLst/>
            <a:cxnLst/>
            <a:rect l="l" t="t" r="r" b="b"/>
            <a:pathLst>
              <a:path w="187325" h="1905">
                <a:moveTo>
                  <a:pt x="0" y="787"/>
                </a:moveTo>
                <a:lnTo>
                  <a:pt x="187185" y="787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0" name="object 450"/>
          <p:cNvSpPr/>
          <p:nvPr/>
        </p:nvSpPr>
        <p:spPr>
          <a:xfrm>
            <a:off x="14032416" y="2848467"/>
            <a:ext cx="186055" cy="0"/>
          </a:xfrm>
          <a:custGeom>
            <a:avLst/>
            <a:gdLst/>
            <a:ahLst/>
            <a:cxnLst/>
            <a:rect l="l" t="t" r="r" b="b"/>
            <a:pathLst>
              <a:path w="186055">
                <a:moveTo>
                  <a:pt x="0" y="0"/>
                </a:moveTo>
                <a:lnTo>
                  <a:pt x="185801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1" name="object 451"/>
          <p:cNvSpPr/>
          <p:nvPr/>
        </p:nvSpPr>
        <p:spPr>
          <a:xfrm>
            <a:off x="14032424" y="2848187"/>
            <a:ext cx="186055" cy="635"/>
          </a:xfrm>
          <a:custGeom>
            <a:avLst/>
            <a:gdLst/>
            <a:ahLst/>
            <a:cxnLst/>
            <a:rect l="l" t="t" r="r" b="b"/>
            <a:pathLst>
              <a:path w="186055" h="635">
                <a:moveTo>
                  <a:pt x="0" y="279"/>
                </a:moveTo>
                <a:lnTo>
                  <a:pt x="185788" y="279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2" name="object 452"/>
          <p:cNvSpPr/>
          <p:nvPr/>
        </p:nvSpPr>
        <p:spPr>
          <a:xfrm>
            <a:off x="14032424" y="2848187"/>
            <a:ext cx="185420" cy="635"/>
          </a:xfrm>
          <a:custGeom>
            <a:avLst/>
            <a:gdLst/>
            <a:ahLst/>
            <a:cxnLst/>
            <a:rect l="l" t="t" r="r" b="b"/>
            <a:pathLst>
              <a:path w="185419" h="635">
                <a:moveTo>
                  <a:pt x="0" y="279"/>
                </a:moveTo>
                <a:lnTo>
                  <a:pt x="185140" y="279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3" name="object 453"/>
          <p:cNvSpPr/>
          <p:nvPr/>
        </p:nvSpPr>
        <p:spPr>
          <a:xfrm>
            <a:off x="13383809" y="2848467"/>
            <a:ext cx="186055" cy="0"/>
          </a:xfrm>
          <a:custGeom>
            <a:avLst/>
            <a:gdLst/>
            <a:ahLst/>
            <a:cxnLst/>
            <a:rect l="l" t="t" r="r" b="b"/>
            <a:pathLst>
              <a:path w="186055">
                <a:moveTo>
                  <a:pt x="0" y="0"/>
                </a:moveTo>
                <a:lnTo>
                  <a:pt x="185801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4" name="object 454"/>
          <p:cNvSpPr/>
          <p:nvPr/>
        </p:nvSpPr>
        <p:spPr>
          <a:xfrm>
            <a:off x="13383817" y="2848187"/>
            <a:ext cx="186055" cy="635"/>
          </a:xfrm>
          <a:custGeom>
            <a:avLst/>
            <a:gdLst/>
            <a:ahLst/>
            <a:cxnLst/>
            <a:rect l="l" t="t" r="r" b="b"/>
            <a:pathLst>
              <a:path w="186055" h="635">
                <a:moveTo>
                  <a:pt x="0" y="279"/>
                </a:moveTo>
                <a:lnTo>
                  <a:pt x="185788" y="279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5" name="object 455"/>
          <p:cNvSpPr/>
          <p:nvPr/>
        </p:nvSpPr>
        <p:spPr>
          <a:xfrm>
            <a:off x="13383817" y="2848187"/>
            <a:ext cx="185420" cy="635"/>
          </a:xfrm>
          <a:custGeom>
            <a:avLst/>
            <a:gdLst/>
            <a:ahLst/>
            <a:cxnLst/>
            <a:rect l="l" t="t" r="r" b="b"/>
            <a:pathLst>
              <a:path w="185419" h="635">
                <a:moveTo>
                  <a:pt x="0" y="279"/>
                </a:moveTo>
                <a:lnTo>
                  <a:pt x="185331" y="279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6" name="object 456"/>
          <p:cNvSpPr/>
          <p:nvPr/>
        </p:nvSpPr>
        <p:spPr>
          <a:xfrm>
            <a:off x="14032884" y="2849105"/>
            <a:ext cx="184785" cy="0"/>
          </a:xfrm>
          <a:custGeom>
            <a:avLst/>
            <a:gdLst/>
            <a:ahLst/>
            <a:cxnLst/>
            <a:rect l="l" t="t" r="r" b="b"/>
            <a:pathLst>
              <a:path w="184784">
                <a:moveTo>
                  <a:pt x="0" y="0"/>
                </a:moveTo>
                <a:lnTo>
                  <a:pt x="184683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7" name="object 457"/>
          <p:cNvSpPr/>
          <p:nvPr/>
        </p:nvSpPr>
        <p:spPr>
          <a:xfrm>
            <a:off x="14032882" y="2848742"/>
            <a:ext cx="184785" cy="1270"/>
          </a:xfrm>
          <a:custGeom>
            <a:avLst/>
            <a:gdLst/>
            <a:ahLst/>
            <a:cxnLst/>
            <a:rect l="l" t="t" r="r" b="b"/>
            <a:pathLst>
              <a:path w="184784" h="1269">
                <a:moveTo>
                  <a:pt x="0" y="368"/>
                </a:moveTo>
                <a:lnTo>
                  <a:pt x="184683" y="368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8" name="object 458"/>
          <p:cNvSpPr/>
          <p:nvPr/>
        </p:nvSpPr>
        <p:spPr>
          <a:xfrm>
            <a:off x="14032882" y="2848742"/>
            <a:ext cx="184150" cy="1270"/>
          </a:xfrm>
          <a:custGeom>
            <a:avLst/>
            <a:gdLst/>
            <a:ahLst/>
            <a:cxnLst/>
            <a:rect l="l" t="t" r="r" b="b"/>
            <a:pathLst>
              <a:path w="184150" h="1269">
                <a:moveTo>
                  <a:pt x="0" y="368"/>
                </a:moveTo>
                <a:lnTo>
                  <a:pt x="183756" y="368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9" name="object 459"/>
          <p:cNvSpPr/>
          <p:nvPr/>
        </p:nvSpPr>
        <p:spPr>
          <a:xfrm>
            <a:off x="13384460" y="2849105"/>
            <a:ext cx="184785" cy="0"/>
          </a:xfrm>
          <a:custGeom>
            <a:avLst/>
            <a:gdLst/>
            <a:ahLst/>
            <a:cxnLst/>
            <a:rect l="l" t="t" r="r" b="b"/>
            <a:pathLst>
              <a:path w="184784">
                <a:moveTo>
                  <a:pt x="0" y="0"/>
                </a:moveTo>
                <a:lnTo>
                  <a:pt x="184670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0" name="object 460"/>
          <p:cNvSpPr/>
          <p:nvPr/>
        </p:nvSpPr>
        <p:spPr>
          <a:xfrm>
            <a:off x="13384458" y="2848742"/>
            <a:ext cx="184785" cy="1270"/>
          </a:xfrm>
          <a:custGeom>
            <a:avLst/>
            <a:gdLst/>
            <a:ahLst/>
            <a:cxnLst/>
            <a:rect l="l" t="t" r="r" b="b"/>
            <a:pathLst>
              <a:path w="184784" h="1269">
                <a:moveTo>
                  <a:pt x="0" y="368"/>
                </a:moveTo>
                <a:lnTo>
                  <a:pt x="184683" y="368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1" name="object 461"/>
          <p:cNvSpPr/>
          <p:nvPr/>
        </p:nvSpPr>
        <p:spPr>
          <a:xfrm>
            <a:off x="13384458" y="2848742"/>
            <a:ext cx="184785" cy="1270"/>
          </a:xfrm>
          <a:custGeom>
            <a:avLst/>
            <a:gdLst/>
            <a:ahLst/>
            <a:cxnLst/>
            <a:rect l="l" t="t" r="r" b="b"/>
            <a:pathLst>
              <a:path w="184784" h="1269">
                <a:moveTo>
                  <a:pt x="0" y="368"/>
                </a:moveTo>
                <a:lnTo>
                  <a:pt x="184226" y="368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2" name="object 462"/>
          <p:cNvSpPr/>
          <p:nvPr/>
        </p:nvSpPr>
        <p:spPr>
          <a:xfrm>
            <a:off x="14033341" y="2849988"/>
            <a:ext cx="183515" cy="0"/>
          </a:xfrm>
          <a:custGeom>
            <a:avLst/>
            <a:gdLst/>
            <a:ahLst/>
            <a:cxnLst/>
            <a:rect l="l" t="t" r="r" b="b"/>
            <a:pathLst>
              <a:path w="183515">
                <a:moveTo>
                  <a:pt x="0" y="0"/>
                </a:moveTo>
                <a:lnTo>
                  <a:pt x="183299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3" name="object 463"/>
          <p:cNvSpPr/>
          <p:nvPr/>
        </p:nvSpPr>
        <p:spPr>
          <a:xfrm>
            <a:off x="14033341" y="2849482"/>
            <a:ext cx="183515" cy="1270"/>
          </a:xfrm>
          <a:custGeom>
            <a:avLst/>
            <a:gdLst/>
            <a:ahLst/>
            <a:cxnLst/>
            <a:rect l="l" t="t" r="r" b="b"/>
            <a:pathLst>
              <a:path w="183515" h="1269">
                <a:moveTo>
                  <a:pt x="0" y="508"/>
                </a:moveTo>
                <a:lnTo>
                  <a:pt x="183299" y="508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4" name="object 464"/>
          <p:cNvSpPr/>
          <p:nvPr/>
        </p:nvSpPr>
        <p:spPr>
          <a:xfrm>
            <a:off x="14033341" y="2849482"/>
            <a:ext cx="182245" cy="1270"/>
          </a:xfrm>
          <a:custGeom>
            <a:avLst/>
            <a:gdLst/>
            <a:ahLst/>
            <a:cxnLst/>
            <a:rect l="l" t="t" r="r" b="b"/>
            <a:pathLst>
              <a:path w="182244" h="1269">
                <a:moveTo>
                  <a:pt x="0" y="508"/>
                </a:moveTo>
                <a:lnTo>
                  <a:pt x="181635" y="508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5" name="object 465"/>
          <p:cNvSpPr/>
          <p:nvPr/>
        </p:nvSpPr>
        <p:spPr>
          <a:xfrm>
            <a:off x="13385386" y="2849988"/>
            <a:ext cx="183515" cy="0"/>
          </a:xfrm>
          <a:custGeom>
            <a:avLst/>
            <a:gdLst/>
            <a:ahLst/>
            <a:cxnLst/>
            <a:rect l="l" t="t" r="r" b="b"/>
            <a:pathLst>
              <a:path w="183515">
                <a:moveTo>
                  <a:pt x="0" y="0"/>
                </a:moveTo>
                <a:lnTo>
                  <a:pt x="183286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6" name="object 466"/>
          <p:cNvSpPr/>
          <p:nvPr/>
        </p:nvSpPr>
        <p:spPr>
          <a:xfrm>
            <a:off x="13385381" y="2849482"/>
            <a:ext cx="183515" cy="1270"/>
          </a:xfrm>
          <a:custGeom>
            <a:avLst/>
            <a:gdLst/>
            <a:ahLst/>
            <a:cxnLst/>
            <a:rect l="l" t="t" r="r" b="b"/>
            <a:pathLst>
              <a:path w="183515" h="1269">
                <a:moveTo>
                  <a:pt x="0" y="508"/>
                </a:moveTo>
                <a:lnTo>
                  <a:pt x="183299" y="508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7" name="object 467"/>
          <p:cNvSpPr/>
          <p:nvPr/>
        </p:nvSpPr>
        <p:spPr>
          <a:xfrm>
            <a:off x="13385381" y="2849482"/>
            <a:ext cx="182880" cy="1270"/>
          </a:xfrm>
          <a:custGeom>
            <a:avLst/>
            <a:gdLst/>
            <a:ahLst/>
            <a:cxnLst/>
            <a:rect l="l" t="t" r="r" b="b"/>
            <a:pathLst>
              <a:path w="182880" h="1269">
                <a:moveTo>
                  <a:pt x="0" y="508"/>
                </a:moveTo>
                <a:lnTo>
                  <a:pt x="182651" y="508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8" name="object 468"/>
          <p:cNvSpPr/>
          <p:nvPr/>
        </p:nvSpPr>
        <p:spPr>
          <a:xfrm>
            <a:off x="14033992" y="2850916"/>
            <a:ext cx="181610" cy="0"/>
          </a:xfrm>
          <a:custGeom>
            <a:avLst/>
            <a:gdLst/>
            <a:ahLst/>
            <a:cxnLst/>
            <a:rect l="l" t="t" r="r" b="b"/>
            <a:pathLst>
              <a:path w="181609">
                <a:moveTo>
                  <a:pt x="0" y="0"/>
                </a:moveTo>
                <a:lnTo>
                  <a:pt x="180987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9" name="object 469"/>
          <p:cNvSpPr/>
          <p:nvPr/>
        </p:nvSpPr>
        <p:spPr>
          <a:xfrm>
            <a:off x="14033999" y="2850500"/>
            <a:ext cx="180975" cy="1270"/>
          </a:xfrm>
          <a:custGeom>
            <a:avLst/>
            <a:gdLst/>
            <a:ahLst/>
            <a:cxnLst/>
            <a:rect l="l" t="t" r="r" b="b"/>
            <a:pathLst>
              <a:path w="180975" h="1269">
                <a:moveTo>
                  <a:pt x="0" y="419"/>
                </a:moveTo>
                <a:lnTo>
                  <a:pt x="180975" y="419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0" name="object 470"/>
          <p:cNvSpPr/>
          <p:nvPr/>
        </p:nvSpPr>
        <p:spPr>
          <a:xfrm>
            <a:off x="14033999" y="2850500"/>
            <a:ext cx="179070" cy="1270"/>
          </a:xfrm>
          <a:custGeom>
            <a:avLst/>
            <a:gdLst/>
            <a:ahLst/>
            <a:cxnLst/>
            <a:rect l="l" t="t" r="r" b="b"/>
            <a:pathLst>
              <a:path w="179069" h="1269">
                <a:moveTo>
                  <a:pt x="0" y="419"/>
                </a:moveTo>
                <a:lnTo>
                  <a:pt x="179031" y="419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1" name="object 471"/>
          <p:cNvSpPr/>
          <p:nvPr/>
        </p:nvSpPr>
        <p:spPr>
          <a:xfrm>
            <a:off x="13387055" y="2850916"/>
            <a:ext cx="181610" cy="0"/>
          </a:xfrm>
          <a:custGeom>
            <a:avLst/>
            <a:gdLst/>
            <a:ahLst/>
            <a:cxnLst/>
            <a:rect l="l" t="t" r="r" b="b"/>
            <a:pathLst>
              <a:path w="181609">
                <a:moveTo>
                  <a:pt x="0" y="0"/>
                </a:moveTo>
                <a:lnTo>
                  <a:pt x="180987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2" name="object 472"/>
          <p:cNvSpPr/>
          <p:nvPr/>
        </p:nvSpPr>
        <p:spPr>
          <a:xfrm>
            <a:off x="13387057" y="2850500"/>
            <a:ext cx="180975" cy="1270"/>
          </a:xfrm>
          <a:custGeom>
            <a:avLst/>
            <a:gdLst/>
            <a:ahLst/>
            <a:cxnLst/>
            <a:rect l="l" t="t" r="r" b="b"/>
            <a:pathLst>
              <a:path w="180975" h="1269">
                <a:moveTo>
                  <a:pt x="0" y="419"/>
                </a:moveTo>
                <a:lnTo>
                  <a:pt x="180975" y="419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3" name="object 473"/>
          <p:cNvSpPr/>
          <p:nvPr/>
        </p:nvSpPr>
        <p:spPr>
          <a:xfrm>
            <a:off x="13387057" y="2850500"/>
            <a:ext cx="180975" cy="1270"/>
          </a:xfrm>
          <a:custGeom>
            <a:avLst/>
            <a:gdLst/>
            <a:ahLst/>
            <a:cxnLst/>
            <a:rect l="l" t="t" r="r" b="b"/>
            <a:pathLst>
              <a:path w="180975" h="1269">
                <a:moveTo>
                  <a:pt x="0" y="419"/>
                </a:moveTo>
                <a:lnTo>
                  <a:pt x="180416" y="419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4" name="object 474"/>
          <p:cNvSpPr/>
          <p:nvPr/>
        </p:nvSpPr>
        <p:spPr>
          <a:xfrm>
            <a:off x="14034541" y="2851331"/>
            <a:ext cx="168275" cy="5715"/>
          </a:xfrm>
          <a:custGeom>
            <a:avLst/>
            <a:gdLst/>
            <a:ahLst/>
            <a:cxnLst/>
            <a:rect l="l" t="t" r="r" b="b"/>
            <a:pathLst>
              <a:path w="168275" h="5714">
                <a:moveTo>
                  <a:pt x="0" y="0"/>
                </a:moveTo>
                <a:lnTo>
                  <a:pt x="3429" y="5283"/>
                </a:lnTo>
                <a:lnTo>
                  <a:pt x="167944" y="5283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5" name="object 475"/>
          <p:cNvSpPr/>
          <p:nvPr/>
        </p:nvSpPr>
        <p:spPr>
          <a:xfrm>
            <a:off x="14034541" y="2851331"/>
            <a:ext cx="171450" cy="5715"/>
          </a:xfrm>
          <a:custGeom>
            <a:avLst/>
            <a:gdLst/>
            <a:ahLst/>
            <a:cxnLst/>
            <a:rect l="l" t="t" r="r" b="b"/>
            <a:pathLst>
              <a:path w="171450" h="5714">
                <a:moveTo>
                  <a:pt x="171373" y="0"/>
                </a:moveTo>
                <a:lnTo>
                  <a:pt x="0" y="0"/>
                </a:lnTo>
                <a:lnTo>
                  <a:pt x="167944" y="5283"/>
                </a:lnTo>
                <a:lnTo>
                  <a:pt x="171373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6" name="object 476"/>
          <p:cNvSpPr/>
          <p:nvPr/>
        </p:nvSpPr>
        <p:spPr>
          <a:xfrm>
            <a:off x="14034546" y="2851334"/>
            <a:ext cx="171450" cy="5715"/>
          </a:xfrm>
          <a:custGeom>
            <a:avLst/>
            <a:gdLst/>
            <a:ahLst/>
            <a:cxnLst/>
            <a:rect l="l" t="t" r="r" b="b"/>
            <a:pathLst>
              <a:path w="171450" h="5714">
                <a:moveTo>
                  <a:pt x="171361" y="0"/>
                </a:moveTo>
                <a:lnTo>
                  <a:pt x="0" y="0"/>
                </a:lnTo>
                <a:lnTo>
                  <a:pt x="167932" y="5270"/>
                </a:lnTo>
                <a:lnTo>
                  <a:pt x="171361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7" name="object 477"/>
          <p:cNvSpPr/>
          <p:nvPr/>
        </p:nvSpPr>
        <p:spPr>
          <a:xfrm>
            <a:off x="14034546" y="2851334"/>
            <a:ext cx="168275" cy="5715"/>
          </a:xfrm>
          <a:custGeom>
            <a:avLst/>
            <a:gdLst/>
            <a:ahLst/>
            <a:cxnLst/>
            <a:rect l="l" t="t" r="r" b="b"/>
            <a:pathLst>
              <a:path w="168275" h="5714">
                <a:moveTo>
                  <a:pt x="0" y="0"/>
                </a:moveTo>
                <a:lnTo>
                  <a:pt x="167932" y="5270"/>
                </a:lnTo>
                <a:lnTo>
                  <a:pt x="3428" y="527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8" name="object 478"/>
          <p:cNvSpPr/>
          <p:nvPr/>
        </p:nvSpPr>
        <p:spPr>
          <a:xfrm>
            <a:off x="13396120" y="2851331"/>
            <a:ext cx="168275" cy="5715"/>
          </a:xfrm>
          <a:custGeom>
            <a:avLst/>
            <a:gdLst/>
            <a:ahLst/>
            <a:cxnLst/>
            <a:rect l="l" t="t" r="r" b="b"/>
            <a:pathLst>
              <a:path w="168275" h="5714">
                <a:moveTo>
                  <a:pt x="0" y="0"/>
                </a:moveTo>
                <a:lnTo>
                  <a:pt x="3416" y="5283"/>
                </a:lnTo>
                <a:lnTo>
                  <a:pt x="167932" y="5283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9" name="object 479"/>
          <p:cNvSpPr/>
          <p:nvPr/>
        </p:nvSpPr>
        <p:spPr>
          <a:xfrm>
            <a:off x="13396120" y="2851331"/>
            <a:ext cx="171450" cy="5715"/>
          </a:xfrm>
          <a:custGeom>
            <a:avLst/>
            <a:gdLst/>
            <a:ahLst/>
            <a:cxnLst/>
            <a:rect l="l" t="t" r="r" b="b"/>
            <a:pathLst>
              <a:path w="171450" h="5714">
                <a:moveTo>
                  <a:pt x="171361" y="0"/>
                </a:moveTo>
                <a:lnTo>
                  <a:pt x="0" y="0"/>
                </a:lnTo>
                <a:lnTo>
                  <a:pt x="167932" y="5283"/>
                </a:lnTo>
                <a:lnTo>
                  <a:pt x="171361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0" name="object 480"/>
          <p:cNvSpPr/>
          <p:nvPr/>
        </p:nvSpPr>
        <p:spPr>
          <a:xfrm>
            <a:off x="13396115" y="2851334"/>
            <a:ext cx="171450" cy="5715"/>
          </a:xfrm>
          <a:custGeom>
            <a:avLst/>
            <a:gdLst/>
            <a:ahLst/>
            <a:cxnLst/>
            <a:rect l="l" t="t" r="r" b="b"/>
            <a:pathLst>
              <a:path w="171450" h="5714">
                <a:moveTo>
                  <a:pt x="171361" y="0"/>
                </a:moveTo>
                <a:lnTo>
                  <a:pt x="0" y="0"/>
                </a:lnTo>
                <a:lnTo>
                  <a:pt x="167932" y="5270"/>
                </a:lnTo>
                <a:lnTo>
                  <a:pt x="171361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1" name="object 481"/>
          <p:cNvSpPr/>
          <p:nvPr/>
        </p:nvSpPr>
        <p:spPr>
          <a:xfrm>
            <a:off x="13396115" y="2851334"/>
            <a:ext cx="168275" cy="5715"/>
          </a:xfrm>
          <a:custGeom>
            <a:avLst/>
            <a:gdLst/>
            <a:ahLst/>
            <a:cxnLst/>
            <a:rect l="l" t="t" r="r" b="b"/>
            <a:pathLst>
              <a:path w="168275" h="5714">
                <a:moveTo>
                  <a:pt x="0" y="0"/>
                </a:moveTo>
                <a:lnTo>
                  <a:pt x="167932" y="5270"/>
                </a:lnTo>
                <a:lnTo>
                  <a:pt x="3428" y="527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2" name="object 482"/>
          <p:cNvSpPr/>
          <p:nvPr/>
        </p:nvSpPr>
        <p:spPr>
          <a:xfrm>
            <a:off x="14037971" y="2856980"/>
            <a:ext cx="160655" cy="0"/>
          </a:xfrm>
          <a:custGeom>
            <a:avLst/>
            <a:gdLst/>
            <a:ahLst/>
            <a:cxnLst/>
            <a:rect l="l" t="t" r="r" b="b"/>
            <a:pathLst>
              <a:path w="160655">
                <a:moveTo>
                  <a:pt x="0" y="0"/>
                </a:moveTo>
                <a:lnTo>
                  <a:pt x="160172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3" name="object 483"/>
          <p:cNvSpPr/>
          <p:nvPr/>
        </p:nvSpPr>
        <p:spPr>
          <a:xfrm>
            <a:off x="14037975" y="2856607"/>
            <a:ext cx="160655" cy="1270"/>
          </a:xfrm>
          <a:custGeom>
            <a:avLst/>
            <a:gdLst/>
            <a:ahLst/>
            <a:cxnLst/>
            <a:rect l="l" t="t" r="r" b="b"/>
            <a:pathLst>
              <a:path w="160655" h="1269">
                <a:moveTo>
                  <a:pt x="0" y="368"/>
                </a:moveTo>
                <a:lnTo>
                  <a:pt x="160159" y="368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4" name="object 484"/>
          <p:cNvSpPr/>
          <p:nvPr/>
        </p:nvSpPr>
        <p:spPr>
          <a:xfrm>
            <a:off x="14037975" y="2856607"/>
            <a:ext cx="160655" cy="1270"/>
          </a:xfrm>
          <a:custGeom>
            <a:avLst/>
            <a:gdLst/>
            <a:ahLst/>
            <a:cxnLst/>
            <a:rect l="l" t="t" r="r" b="b"/>
            <a:pathLst>
              <a:path w="160655" h="1269">
                <a:moveTo>
                  <a:pt x="0" y="368"/>
                </a:moveTo>
                <a:lnTo>
                  <a:pt x="160159" y="368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5" name="object 485"/>
          <p:cNvSpPr/>
          <p:nvPr/>
        </p:nvSpPr>
        <p:spPr>
          <a:xfrm>
            <a:off x="13403891" y="2856980"/>
            <a:ext cx="160655" cy="0"/>
          </a:xfrm>
          <a:custGeom>
            <a:avLst/>
            <a:gdLst/>
            <a:ahLst/>
            <a:cxnLst/>
            <a:rect l="l" t="t" r="r" b="b"/>
            <a:pathLst>
              <a:path w="160655">
                <a:moveTo>
                  <a:pt x="0" y="0"/>
                </a:moveTo>
                <a:lnTo>
                  <a:pt x="160159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6" name="object 486"/>
          <p:cNvSpPr/>
          <p:nvPr/>
        </p:nvSpPr>
        <p:spPr>
          <a:xfrm>
            <a:off x="13403895" y="2856607"/>
            <a:ext cx="160655" cy="1270"/>
          </a:xfrm>
          <a:custGeom>
            <a:avLst/>
            <a:gdLst/>
            <a:ahLst/>
            <a:cxnLst/>
            <a:rect l="l" t="t" r="r" b="b"/>
            <a:pathLst>
              <a:path w="160655" h="1269">
                <a:moveTo>
                  <a:pt x="0" y="368"/>
                </a:moveTo>
                <a:lnTo>
                  <a:pt x="160159" y="368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7" name="object 487"/>
          <p:cNvSpPr/>
          <p:nvPr/>
        </p:nvSpPr>
        <p:spPr>
          <a:xfrm>
            <a:off x="13403895" y="2856607"/>
            <a:ext cx="160020" cy="1270"/>
          </a:xfrm>
          <a:custGeom>
            <a:avLst/>
            <a:gdLst/>
            <a:ahLst/>
            <a:cxnLst/>
            <a:rect l="l" t="t" r="r" b="b"/>
            <a:pathLst>
              <a:path w="160019" h="1269">
                <a:moveTo>
                  <a:pt x="0" y="368"/>
                </a:moveTo>
                <a:lnTo>
                  <a:pt x="159702" y="368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8" name="object 488"/>
          <p:cNvSpPr/>
          <p:nvPr/>
        </p:nvSpPr>
        <p:spPr>
          <a:xfrm>
            <a:off x="14038439" y="2857344"/>
            <a:ext cx="160020" cy="8890"/>
          </a:xfrm>
          <a:custGeom>
            <a:avLst/>
            <a:gdLst/>
            <a:ahLst/>
            <a:cxnLst/>
            <a:rect l="l" t="t" r="r" b="b"/>
            <a:pathLst>
              <a:path w="160019" h="8889">
                <a:moveTo>
                  <a:pt x="0" y="0"/>
                </a:moveTo>
                <a:lnTo>
                  <a:pt x="5359" y="8699"/>
                </a:lnTo>
                <a:lnTo>
                  <a:pt x="159702" y="8699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9" name="object 489"/>
          <p:cNvSpPr/>
          <p:nvPr/>
        </p:nvSpPr>
        <p:spPr>
          <a:xfrm>
            <a:off x="14038439" y="2857344"/>
            <a:ext cx="160020" cy="8890"/>
          </a:xfrm>
          <a:custGeom>
            <a:avLst/>
            <a:gdLst/>
            <a:ahLst/>
            <a:cxnLst/>
            <a:rect l="l" t="t" r="r" b="b"/>
            <a:pathLst>
              <a:path w="160019" h="8889">
                <a:moveTo>
                  <a:pt x="159702" y="0"/>
                </a:moveTo>
                <a:lnTo>
                  <a:pt x="0" y="0"/>
                </a:lnTo>
                <a:lnTo>
                  <a:pt x="159702" y="8699"/>
                </a:lnTo>
                <a:lnTo>
                  <a:pt x="159702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0" name="object 490"/>
          <p:cNvSpPr/>
          <p:nvPr/>
        </p:nvSpPr>
        <p:spPr>
          <a:xfrm>
            <a:off x="14038433" y="2857347"/>
            <a:ext cx="160020" cy="8890"/>
          </a:xfrm>
          <a:custGeom>
            <a:avLst/>
            <a:gdLst/>
            <a:ahLst/>
            <a:cxnLst/>
            <a:rect l="l" t="t" r="r" b="b"/>
            <a:pathLst>
              <a:path w="160019" h="8889">
                <a:moveTo>
                  <a:pt x="159702" y="0"/>
                </a:moveTo>
                <a:lnTo>
                  <a:pt x="0" y="0"/>
                </a:lnTo>
                <a:lnTo>
                  <a:pt x="159702" y="8699"/>
                </a:lnTo>
                <a:lnTo>
                  <a:pt x="159702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1" name="object 491"/>
          <p:cNvSpPr/>
          <p:nvPr/>
        </p:nvSpPr>
        <p:spPr>
          <a:xfrm>
            <a:off x="14038433" y="2857347"/>
            <a:ext cx="160020" cy="8890"/>
          </a:xfrm>
          <a:custGeom>
            <a:avLst/>
            <a:gdLst/>
            <a:ahLst/>
            <a:cxnLst/>
            <a:rect l="l" t="t" r="r" b="b"/>
            <a:pathLst>
              <a:path w="160019" h="8889">
                <a:moveTo>
                  <a:pt x="0" y="0"/>
                </a:moveTo>
                <a:lnTo>
                  <a:pt x="159702" y="8699"/>
                </a:lnTo>
                <a:lnTo>
                  <a:pt x="5372" y="869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2" name="object 492"/>
          <p:cNvSpPr/>
          <p:nvPr/>
        </p:nvSpPr>
        <p:spPr>
          <a:xfrm>
            <a:off x="13403891" y="2857344"/>
            <a:ext cx="154940" cy="8890"/>
          </a:xfrm>
          <a:custGeom>
            <a:avLst/>
            <a:gdLst/>
            <a:ahLst/>
            <a:cxnLst/>
            <a:rect l="l" t="t" r="r" b="b"/>
            <a:pathLst>
              <a:path w="154940" h="8889">
                <a:moveTo>
                  <a:pt x="0" y="0"/>
                </a:moveTo>
                <a:lnTo>
                  <a:pt x="0" y="8699"/>
                </a:lnTo>
                <a:lnTo>
                  <a:pt x="154330" y="8699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3" name="object 493"/>
          <p:cNvSpPr/>
          <p:nvPr/>
        </p:nvSpPr>
        <p:spPr>
          <a:xfrm>
            <a:off x="13403891" y="2857344"/>
            <a:ext cx="160020" cy="8890"/>
          </a:xfrm>
          <a:custGeom>
            <a:avLst/>
            <a:gdLst/>
            <a:ahLst/>
            <a:cxnLst/>
            <a:rect l="l" t="t" r="r" b="b"/>
            <a:pathLst>
              <a:path w="160019" h="8889">
                <a:moveTo>
                  <a:pt x="159702" y="0"/>
                </a:moveTo>
                <a:lnTo>
                  <a:pt x="0" y="0"/>
                </a:lnTo>
                <a:lnTo>
                  <a:pt x="154330" y="8699"/>
                </a:lnTo>
                <a:lnTo>
                  <a:pt x="159702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4" name="object 494"/>
          <p:cNvSpPr/>
          <p:nvPr/>
        </p:nvSpPr>
        <p:spPr>
          <a:xfrm>
            <a:off x="13403888" y="2857347"/>
            <a:ext cx="160020" cy="8890"/>
          </a:xfrm>
          <a:custGeom>
            <a:avLst/>
            <a:gdLst/>
            <a:ahLst/>
            <a:cxnLst/>
            <a:rect l="l" t="t" r="r" b="b"/>
            <a:pathLst>
              <a:path w="160019" h="8889">
                <a:moveTo>
                  <a:pt x="159702" y="0"/>
                </a:moveTo>
                <a:lnTo>
                  <a:pt x="0" y="0"/>
                </a:lnTo>
                <a:lnTo>
                  <a:pt x="154330" y="8699"/>
                </a:lnTo>
                <a:lnTo>
                  <a:pt x="159702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5" name="object 495"/>
          <p:cNvSpPr/>
          <p:nvPr/>
        </p:nvSpPr>
        <p:spPr>
          <a:xfrm>
            <a:off x="13403888" y="2857347"/>
            <a:ext cx="154940" cy="8890"/>
          </a:xfrm>
          <a:custGeom>
            <a:avLst/>
            <a:gdLst/>
            <a:ahLst/>
            <a:cxnLst/>
            <a:rect l="l" t="t" r="r" b="b"/>
            <a:pathLst>
              <a:path w="154940" h="8889">
                <a:moveTo>
                  <a:pt x="0" y="0"/>
                </a:moveTo>
                <a:lnTo>
                  <a:pt x="154330" y="8699"/>
                </a:lnTo>
                <a:lnTo>
                  <a:pt x="0" y="869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6" name="object 496"/>
          <p:cNvSpPr/>
          <p:nvPr/>
        </p:nvSpPr>
        <p:spPr>
          <a:xfrm>
            <a:off x="14043800" y="2866042"/>
            <a:ext cx="154940" cy="5715"/>
          </a:xfrm>
          <a:custGeom>
            <a:avLst/>
            <a:gdLst/>
            <a:ahLst/>
            <a:cxnLst/>
            <a:rect l="l" t="t" r="r" b="b"/>
            <a:pathLst>
              <a:path w="154940" h="5714">
                <a:moveTo>
                  <a:pt x="0" y="0"/>
                </a:moveTo>
                <a:lnTo>
                  <a:pt x="2959" y="5372"/>
                </a:lnTo>
                <a:lnTo>
                  <a:pt x="154343" y="5372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7" name="object 497"/>
          <p:cNvSpPr/>
          <p:nvPr/>
        </p:nvSpPr>
        <p:spPr>
          <a:xfrm>
            <a:off x="14043800" y="2866042"/>
            <a:ext cx="154940" cy="5715"/>
          </a:xfrm>
          <a:custGeom>
            <a:avLst/>
            <a:gdLst/>
            <a:ahLst/>
            <a:cxnLst/>
            <a:rect l="l" t="t" r="r" b="b"/>
            <a:pathLst>
              <a:path w="154940" h="5714">
                <a:moveTo>
                  <a:pt x="154343" y="0"/>
                </a:moveTo>
                <a:lnTo>
                  <a:pt x="0" y="0"/>
                </a:lnTo>
                <a:lnTo>
                  <a:pt x="154343" y="5372"/>
                </a:lnTo>
                <a:lnTo>
                  <a:pt x="154343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8" name="object 498"/>
          <p:cNvSpPr/>
          <p:nvPr/>
        </p:nvSpPr>
        <p:spPr>
          <a:xfrm>
            <a:off x="14043804" y="2866044"/>
            <a:ext cx="154940" cy="5715"/>
          </a:xfrm>
          <a:custGeom>
            <a:avLst/>
            <a:gdLst/>
            <a:ahLst/>
            <a:cxnLst/>
            <a:rect l="l" t="t" r="r" b="b"/>
            <a:pathLst>
              <a:path w="154940" h="5714">
                <a:moveTo>
                  <a:pt x="154330" y="0"/>
                </a:moveTo>
                <a:lnTo>
                  <a:pt x="0" y="0"/>
                </a:lnTo>
                <a:lnTo>
                  <a:pt x="154330" y="5372"/>
                </a:lnTo>
                <a:lnTo>
                  <a:pt x="15433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9" name="object 499"/>
          <p:cNvSpPr/>
          <p:nvPr/>
        </p:nvSpPr>
        <p:spPr>
          <a:xfrm>
            <a:off x="14043804" y="2866044"/>
            <a:ext cx="154940" cy="5715"/>
          </a:xfrm>
          <a:custGeom>
            <a:avLst/>
            <a:gdLst/>
            <a:ahLst/>
            <a:cxnLst/>
            <a:rect l="l" t="t" r="r" b="b"/>
            <a:pathLst>
              <a:path w="154940" h="5714">
                <a:moveTo>
                  <a:pt x="0" y="0"/>
                </a:moveTo>
                <a:lnTo>
                  <a:pt x="154330" y="5372"/>
                </a:lnTo>
                <a:lnTo>
                  <a:pt x="2959" y="5372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0" name="object 500"/>
          <p:cNvSpPr/>
          <p:nvPr/>
        </p:nvSpPr>
        <p:spPr>
          <a:xfrm>
            <a:off x="13403891" y="2866042"/>
            <a:ext cx="151765" cy="5715"/>
          </a:xfrm>
          <a:custGeom>
            <a:avLst/>
            <a:gdLst/>
            <a:ahLst/>
            <a:cxnLst/>
            <a:rect l="l" t="t" r="r" b="b"/>
            <a:pathLst>
              <a:path w="151765" h="5714">
                <a:moveTo>
                  <a:pt x="0" y="0"/>
                </a:moveTo>
                <a:lnTo>
                  <a:pt x="0" y="5372"/>
                </a:lnTo>
                <a:lnTo>
                  <a:pt x="151371" y="5372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1" name="object 501"/>
          <p:cNvSpPr/>
          <p:nvPr/>
        </p:nvSpPr>
        <p:spPr>
          <a:xfrm>
            <a:off x="13403891" y="2866042"/>
            <a:ext cx="154940" cy="5715"/>
          </a:xfrm>
          <a:custGeom>
            <a:avLst/>
            <a:gdLst/>
            <a:ahLst/>
            <a:cxnLst/>
            <a:rect l="l" t="t" r="r" b="b"/>
            <a:pathLst>
              <a:path w="154940" h="5714">
                <a:moveTo>
                  <a:pt x="154330" y="0"/>
                </a:moveTo>
                <a:lnTo>
                  <a:pt x="0" y="0"/>
                </a:lnTo>
                <a:lnTo>
                  <a:pt x="151371" y="5372"/>
                </a:lnTo>
                <a:lnTo>
                  <a:pt x="15433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2" name="object 502"/>
          <p:cNvSpPr/>
          <p:nvPr/>
        </p:nvSpPr>
        <p:spPr>
          <a:xfrm>
            <a:off x="13403895" y="2866044"/>
            <a:ext cx="154940" cy="5715"/>
          </a:xfrm>
          <a:custGeom>
            <a:avLst/>
            <a:gdLst/>
            <a:ahLst/>
            <a:cxnLst/>
            <a:rect l="l" t="t" r="r" b="b"/>
            <a:pathLst>
              <a:path w="154940" h="5714">
                <a:moveTo>
                  <a:pt x="154330" y="0"/>
                </a:moveTo>
                <a:lnTo>
                  <a:pt x="0" y="0"/>
                </a:lnTo>
                <a:lnTo>
                  <a:pt x="151371" y="5372"/>
                </a:lnTo>
                <a:lnTo>
                  <a:pt x="15433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3" name="object 503"/>
          <p:cNvSpPr/>
          <p:nvPr/>
        </p:nvSpPr>
        <p:spPr>
          <a:xfrm>
            <a:off x="13403895" y="2866044"/>
            <a:ext cx="151765" cy="5715"/>
          </a:xfrm>
          <a:custGeom>
            <a:avLst/>
            <a:gdLst/>
            <a:ahLst/>
            <a:cxnLst/>
            <a:rect l="l" t="t" r="r" b="b"/>
            <a:pathLst>
              <a:path w="151765" h="5714">
                <a:moveTo>
                  <a:pt x="0" y="0"/>
                </a:moveTo>
                <a:lnTo>
                  <a:pt x="151371" y="5372"/>
                </a:lnTo>
                <a:lnTo>
                  <a:pt x="0" y="5372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4" name="object 504"/>
          <p:cNvSpPr/>
          <p:nvPr/>
        </p:nvSpPr>
        <p:spPr>
          <a:xfrm>
            <a:off x="14046761" y="2872150"/>
            <a:ext cx="140335" cy="0"/>
          </a:xfrm>
          <a:custGeom>
            <a:avLst/>
            <a:gdLst/>
            <a:ahLst/>
            <a:cxnLst/>
            <a:rect l="l" t="t" r="r" b="b"/>
            <a:pathLst>
              <a:path w="140334">
                <a:moveTo>
                  <a:pt x="0" y="0"/>
                </a:moveTo>
                <a:lnTo>
                  <a:pt x="139992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5" name="object 505"/>
          <p:cNvSpPr/>
          <p:nvPr/>
        </p:nvSpPr>
        <p:spPr>
          <a:xfrm>
            <a:off x="14046762" y="2871411"/>
            <a:ext cx="140335" cy="1905"/>
          </a:xfrm>
          <a:custGeom>
            <a:avLst/>
            <a:gdLst/>
            <a:ahLst/>
            <a:cxnLst/>
            <a:rect l="l" t="t" r="r" b="b"/>
            <a:pathLst>
              <a:path w="140334" h="1905">
                <a:moveTo>
                  <a:pt x="139992" y="0"/>
                </a:moveTo>
                <a:lnTo>
                  <a:pt x="0" y="0"/>
                </a:lnTo>
                <a:lnTo>
                  <a:pt x="138506" y="1485"/>
                </a:lnTo>
                <a:lnTo>
                  <a:pt x="139992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6" name="object 506"/>
          <p:cNvSpPr/>
          <p:nvPr/>
        </p:nvSpPr>
        <p:spPr>
          <a:xfrm>
            <a:off x="14046762" y="2871411"/>
            <a:ext cx="139065" cy="1905"/>
          </a:xfrm>
          <a:custGeom>
            <a:avLst/>
            <a:gdLst/>
            <a:ahLst/>
            <a:cxnLst/>
            <a:rect l="l" t="t" r="r" b="b"/>
            <a:pathLst>
              <a:path w="139065" h="1905">
                <a:moveTo>
                  <a:pt x="0" y="0"/>
                </a:moveTo>
                <a:lnTo>
                  <a:pt x="138506" y="1485"/>
                </a:lnTo>
                <a:lnTo>
                  <a:pt x="838" y="148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7" name="object 507"/>
          <p:cNvSpPr/>
          <p:nvPr/>
        </p:nvSpPr>
        <p:spPr>
          <a:xfrm>
            <a:off x="13415264" y="2872150"/>
            <a:ext cx="140335" cy="0"/>
          </a:xfrm>
          <a:custGeom>
            <a:avLst/>
            <a:gdLst/>
            <a:ahLst/>
            <a:cxnLst/>
            <a:rect l="l" t="t" r="r" b="b"/>
            <a:pathLst>
              <a:path w="140334">
                <a:moveTo>
                  <a:pt x="0" y="0"/>
                </a:moveTo>
                <a:lnTo>
                  <a:pt x="139992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8" name="object 508"/>
          <p:cNvSpPr/>
          <p:nvPr/>
        </p:nvSpPr>
        <p:spPr>
          <a:xfrm>
            <a:off x="13415271" y="2871411"/>
            <a:ext cx="140335" cy="1905"/>
          </a:xfrm>
          <a:custGeom>
            <a:avLst/>
            <a:gdLst/>
            <a:ahLst/>
            <a:cxnLst/>
            <a:rect l="l" t="t" r="r" b="b"/>
            <a:pathLst>
              <a:path w="140334" h="1905">
                <a:moveTo>
                  <a:pt x="139992" y="0"/>
                </a:moveTo>
                <a:lnTo>
                  <a:pt x="0" y="0"/>
                </a:lnTo>
                <a:lnTo>
                  <a:pt x="139153" y="1485"/>
                </a:lnTo>
                <a:lnTo>
                  <a:pt x="139992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9" name="object 509"/>
          <p:cNvSpPr/>
          <p:nvPr/>
        </p:nvSpPr>
        <p:spPr>
          <a:xfrm>
            <a:off x="13415271" y="2871411"/>
            <a:ext cx="139700" cy="1905"/>
          </a:xfrm>
          <a:custGeom>
            <a:avLst/>
            <a:gdLst/>
            <a:ahLst/>
            <a:cxnLst/>
            <a:rect l="l" t="t" r="r" b="b"/>
            <a:pathLst>
              <a:path w="139700" h="1905">
                <a:moveTo>
                  <a:pt x="0" y="0"/>
                </a:moveTo>
                <a:lnTo>
                  <a:pt x="139153" y="1485"/>
                </a:lnTo>
                <a:lnTo>
                  <a:pt x="1485" y="148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0" name="object 510"/>
          <p:cNvSpPr/>
          <p:nvPr/>
        </p:nvSpPr>
        <p:spPr>
          <a:xfrm>
            <a:off x="14047595" y="2873720"/>
            <a:ext cx="137795" cy="0"/>
          </a:xfrm>
          <a:custGeom>
            <a:avLst/>
            <a:gdLst/>
            <a:ahLst/>
            <a:cxnLst/>
            <a:rect l="l" t="t" r="r" b="b"/>
            <a:pathLst>
              <a:path w="137794">
                <a:moveTo>
                  <a:pt x="0" y="0"/>
                </a:moveTo>
                <a:lnTo>
                  <a:pt x="137667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1" name="object 511"/>
          <p:cNvSpPr/>
          <p:nvPr/>
        </p:nvSpPr>
        <p:spPr>
          <a:xfrm>
            <a:off x="14047593" y="2872892"/>
            <a:ext cx="137795" cy="1905"/>
          </a:xfrm>
          <a:custGeom>
            <a:avLst/>
            <a:gdLst/>
            <a:ahLst/>
            <a:cxnLst/>
            <a:rect l="l" t="t" r="r" b="b"/>
            <a:pathLst>
              <a:path w="137794" h="1905">
                <a:moveTo>
                  <a:pt x="137680" y="0"/>
                </a:moveTo>
                <a:lnTo>
                  <a:pt x="0" y="0"/>
                </a:lnTo>
                <a:lnTo>
                  <a:pt x="136385" y="1663"/>
                </a:lnTo>
                <a:lnTo>
                  <a:pt x="13768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2" name="object 512"/>
          <p:cNvSpPr/>
          <p:nvPr/>
        </p:nvSpPr>
        <p:spPr>
          <a:xfrm>
            <a:off x="14047593" y="2872892"/>
            <a:ext cx="136525" cy="1905"/>
          </a:xfrm>
          <a:custGeom>
            <a:avLst/>
            <a:gdLst/>
            <a:ahLst/>
            <a:cxnLst/>
            <a:rect l="l" t="t" r="r" b="b"/>
            <a:pathLst>
              <a:path w="136525" h="1905">
                <a:moveTo>
                  <a:pt x="0" y="0"/>
                </a:moveTo>
                <a:lnTo>
                  <a:pt x="136385" y="1663"/>
                </a:lnTo>
                <a:lnTo>
                  <a:pt x="927" y="166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3" name="object 513"/>
          <p:cNvSpPr/>
          <p:nvPr/>
        </p:nvSpPr>
        <p:spPr>
          <a:xfrm>
            <a:off x="13416750" y="2873720"/>
            <a:ext cx="137795" cy="0"/>
          </a:xfrm>
          <a:custGeom>
            <a:avLst/>
            <a:gdLst/>
            <a:ahLst/>
            <a:cxnLst/>
            <a:rect l="l" t="t" r="r" b="b"/>
            <a:pathLst>
              <a:path w="137794">
                <a:moveTo>
                  <a:pt x="0" y="0"/>
                </a:moveTo>
                <a:lnTo>
                  <a:pt x="137680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4" name="object 514"/>
          <p:cNvSpPr/>
          <p:nvPr/>
        </p:nvSpPr>
        <p:spPr>
          <a:xfrm>
            <a:off x="13416751" y="2872892"/>
            <a:ext cx="137795" cy="1905"/>
          </a:xfrm>
          <a:custGeom>
            <a:avLst/>
            <a:gdLst/>
            <a:ahLst/>
            <a:cxnLst/>
            <a:rect l="l" t="t" r="r" b="b"/>
            <a:pathLst>
              <a:path w="137794" h="1905">
                <a:moveTo>
                  <a:pt x="137680" y="0"/>
                </a:moveTo>
                <a:lnTo>
                  <a:pt x="0" y="0"/>
                </a:lnTo>
                <a:lnTo>
                  <a:pt x="136753" y="1663"/>
                </a:lnTo>
                <a:lnTo>
                  <a:pt x="13768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5" name="object 515"/>
          <p:cNvSpPr/>
          <p:nvPr/>
        </p:nvSpPr>
        <p:spPr>
          <a:xfrm>
            <a:off x="13416751" y="2872892"/>
            <a:ext cx="137160" cy="1905"/>
          </a:xfrm>
          <a:custGeom>
            <a:avLst/>
            <a:gdLst/>
            <a:ahLst/>
            <a:cxnLst/>
            <a:rect l="l" t="t" r="r" b="b"/>
            <a:pathLst>
              <a:path w="137159" h="1905">
                <a:moveTo>
                  <a:pt x="0" y="0"/>
                </a:moveTo>
                <a:lnTo>
                  <a:pt x="136753" y="1663"/>
                </a:lnTo>
                <a:lnTo>
                  <a:pt x="1206" y="166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6" name="object 516"/>
          <p:cNvSpPr/>
          <p:nvPr/>
        </p:nvSpPr>
        <p:spPr>
          <a:xfrm>
            <a:off x="14048520" y="2874792"/>
            <a:ext cx="135890" cy="0"/>
          </a:xfrm>
          <a:custGeom>
            <a:avLst/>
            <a:gdLst/>
            <a:ahLst/>
            <a:cxnLst/>
            <a:rect l="l" t="t" r="r" b="b"/>
            <a:pathLst>
              <a:path w="135890">
                <a:moveTo>
                  <a:pt x="0" y="0"/>
                </a:moveTo>
                <a:lnTo>
                  <a:pt x="135458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7" name="object 517"/>
          <p:cNvSpPr/>
          <p:nvPr/>
        </p:nvSpPr>
        <p:spPr>
          <a:xfrm>
            <a:off x="14048519" y="2874557"/>
            <a:ext cx="135890" cy="635"/>
          </a:xfrm>
          <a:custGeom>
            <a:avLst/>
            <a:gdLst/>
            <a:ahLst/>
            <a:cxnLst/>
            <a:rect l="l" t="t" r="r" b="b"/>
            <a:pathLst>
              <a:path w="135890" h="635">
                <a:moveTo>
                  <a:pt x="0" y="228"/>
                </a:moveTo>
                <a:lnTo>
                  <a:pt x="135458" y="228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8" name="object 518"/>
          <p:cNvSpPr/>
          <p:nvPr/>
        </p:nvSpPr>
        <p:spPr>
          <a:xfrm>
            <a:off x="14048519" y="2874557"/>
            <a:ext cx="135255" cy="635"/>
          </a:xfrm>
          <a:custGeom>
            <a:avLst/>
            <a:gdLst/>
            <a:ahLst/>
            <a:cxnLst/>
            <a:rect l="l" t="t" r="r" b="b"/>
            <a:pathLst>
              <a:path w="135255" h="635">
                <a:moveTo>
                  <a:pt x="0" y="228"/>
                </a:moveTo>
                <a:lnTo>
                  <a:pt x="135178" y="228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9" name="object 519"/>
          <p:cNvSpPr/>
          <p:nvPr/>
        </p:nvSpPr>
        <p:spPr>
          <a:xfrm>
            <a:off x="13417951" y="2874792"/>
            <a:ext cx="135890" cy="0"/>
          </a:xfrm>
          <a:custGeom>
            <a:avLst/>
            <a:gdLst/>
            <a:ahLst/>
            <a:cxnLst/>
            <a:rect l="l" t="t" r="r" b="b"/>
            <a:pathLst>
              <a:path w="135890">
                <a:moveTo>
                  <a:pt x="0" y="0"/>
                </a:moveTo>
                <a:lnTo>
                  <a:pt x="135559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0" name="object 520"/>
          <p:cNvSpPr/>
          <p:nvPr/>
        </p:nvSpPr>
        <p:spPr>
          <a:xfrm>
            <a:off x="13417959" y="2874557"/>
            <a:ext cx="135890" cy="635"/>
          </a:xfrm>
          <a:custGeom>
            <a:avLst/>
            <a:gdLst/>
            <a:ahLst/>
            <a:cxnLst/>
            <a:rect l="l" t="t" r="r" b="b"/>
            <a:pathLst>
              <a:path w="135890" h="635">
                <a:moveTo>
                  <a:pt x="0" y="228"/>
                </a:moveTo>
                <a:lnTo>
                  <a:pt x="135547" y="228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1" name="object 521"/>
          <p:cNvSpPr/>
          <p:nvPr/>
        </p:nvSpPr>
        <p:spPr>
          <a:xfrm>
            <a:off x="13417959" y="2874557"/>
            <a:ext cx="135890" cy="635"/>
          </a:xfrm>
          <a:custGeom>
            <a:avLst/>
            <a:gdLst/>
            <a:ahLst/>
            <a:cxnLst/>
            <a:rect l="l" t="t" r="r" b="b"/>
            <a:pathLst>
              <a:path w="135890" h="635">
                <a:moveTo>
                  <a:pt x="0" y="228"/>
                </a:moveTo>
                <a:lnTo>
                  <a:pt x="135267" y="228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2" name="object 522"/>
          <p:cNvSpPr/>
          <p:nvPr/>
        </p:nvSpPr>
        <p:spPr>
          <a:xfrm>
            <a:off x="14048795" y="2875673"/>
            <a:ext cx="135255" cy="0"/>
          </a:xfrm>
          <a:custGeom>
            <a:avLst/>
            <a:gdLst/>
            <a:ahLst/>
            <a:cxnLst/>
            <a:rect l="l" t="t" r="r" b="b"/>
            <a:pathLst>
              <a:path w="135255">
                <a:moveTo>
                  <a:pt x="0" y="0"/>
                </a:moveTo>
                <a:lnTo>
                  <a:pt x="134912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3" name="object 523"/>
          <p:cNvSpPr/>
          <p:nvPr/>
        </p:nvSpPr>
        <p:spPr>
          <a:xfrm>
            <a:off x="14048802" y="2875019"/>
            <a:ext cx="135255" cy="1905"/>
          </a:xfrm>
          <a:custGeom>
            <a:avLst/>
            <a:gdLst/>
            <a:ahLst/>
            <a:cxnLst/>
            <a:rect l="l" t="t" r="r" b="b"/>
            <a:pathLst>
              <a:path w="135255" h="1905">
                <a:moveTo>
                  <a:pt x="0" y="647"/>
                </a:moveTo>
                <a:lnTo>
                  <a:pt x="134899" y="647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4" name="object 524"/>
          <p:cNvSpPr/>
          <p:nvPr/>
        </p:nvSpPr>
        <p:spPr>
          <a:xfrm>
            <a:off x="14048802" y="2875019"/>
            <a:ext cx="134620" cy="1905"/>
          </a:xfrm>
          <a:custGeom>
            <a:avLst/>
            <a:gdLst/>
            <a:ahLst/>
            <a:cxnLst/>
            <a:rect l="l" t="t" r="r" b="b"/>
            <a:pathLst>
              <a:path w="134619" h="1905">
                <a:moveTo>
                  <a:pt x="0" y="647"/>
                </a:moveTo>
                <a:lnTo>
                  <a:pt x="134162" y="647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5" name="object 525"/>
          <p:cNvSpPr/>
          <p:nvPr/>
        </p:nvSpPr>
        <p:spPr>
          <a:xfrm>
            <a:off x="13418328" y="2875673"/>
            <a:ext cx="135255" cy="0"/>
          </a:xfrm>
          <a:custGeom>
            <a:avLst/>
            <a:gdLst/>
            <a:ahLst/>
            <a:cxnLst/>
            <a:rect l="l" t="t" r="r" b="b"/>
            <a:pathLst>
              <a:path w="135255">
                <a:moveTo>
                  <a:pt x="0" y="0"/>
                </a:moveTo>
                <a:lnTo>
                  <a:pt x="134899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6" name="object 526"/>
          <p:cNvSpPr/>
          <p:nvPr/>
        </p:nvSpPr>
        <p:spPr>
          <a:xfrm>
            <a:off x="13418328" y="2875019"/>
            <a:ext cx="135255" cy="1905"/>
          </a:xfrm>
          <a:custGeom>
            <a:avLst/>
            <a:gdLst/>
            <a:ahLst/>
            <a:cxnLst/>
            <a:rect l="l" t="t" r="r" b="b"/>
            <a:pathLst>
              <a:path w="135255" h="1905">
                <a:moveTo>
                  <a:pt x="0" y="647"/>
                </a:moveTo>
                <a:lnTo>
                  <a:pt x="134899" y="647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7" name="object 527"/>
          <p:cNvSpPr/>
          <p:nvPr/>
        </p:nvSpPr>
        <p:spPr>
          <a:xfrm>
            <a:off x="13418328" y="2875019"/>
            <a:ext cx="134620" cy="1905"/>
          </a:xfrm>
          <a:custGeom>
            <a:avLst/>
            <a:gdLst/>
            <a:ahLst/>
            <a:cxnLst/>
            <a:rect l="l" t="t" r="r" b="b"/>
            <a:pathLst>
              <a:path w="134619" h="1905">
                <a:moveTo>
                  <a:pt x="0" y="647"/>
                </a:moveTo>
                <a:lnTo>
                  <a:pt x="134251" y="647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8" name="object 528"/>
          <p:cNvSpPr/>
          <p:nvPr/>
        </p:nvSpPr>
        <p:spPr>
          <a:xfrm>
            <a:off x="14049446" y="2877244"/>
            <a:ext cx="133985" cy="0"/>
          </a:xfrm>
          <a:custGeom>
            <a:avLst/>
            <a:gdLst/>
            <a:ahLst/>
            <a:cxnLst/>
            <a:rect l="l" t="t" r="r" b="b"/>
            <a:pathLst>
              <a:path w="133984">
                <a:moveTo>
                  <a:pt x="0" y="0"/>
                </a:moveTo>
                <a:lnTo>
                  <a:pt x="133515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9" name="object 529"/>
          <p:cNvSpPr/>
          <p:nvPr/>
        </p:nvSpPr>
        <p:spPr>
          <a:xfrm>
            <a:off x="14049446" y="2876316"/>
            <a:ext cx="133985" cy="1905"/>
          </a:xfrm>
          <a:custGeom>
            <a:avLst/>
            <a:gdLst/>
            <a:ahLst/>
            <a:cxnLst/>
            <a:rect l="l" t="t" r="r" b="b"/>
            <a:pathLst>
              <a:path w="133984" h="1905">
                <a:moveTo>
                  <a:pt x="133515" y="0"/>
                </a:moveTo>
                <a:lnTo>
                  <a:pt x="0" y="0"/>
                </a:lnTo>
                <a:lnTo>
                  <a:pt x="132676" y="1854"/>
                </a:lnTo>
                <a:lnTo>
                  <a:pt x="133515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0" name="object 530"/>
          <p:cNvSpPr/>
          <p:nvPr/>
        </p:nvSpPr>
        <p:spPr>
          <a:xfrm>
            <a:off x="14049446" y="2876316"/>
            <a:ext cx="132715" cy="1905"/>
          </a:xfrm>
          <a:custGeom>
            <a:avLst/>
            <a:gdLst/>
            <a:ahLst/>
            <a:cxnLst/>
            <a:rect l="l" t="t" r="r" b="b"/>
            <a:pathLst>
              <a:path w="132715" h="1905">
                <a:moveTo>
                  <a:pt x="0" y="0"/>
                </a:moveTo>
                <a:lnTo>
                  <a:pt x="132676" y="1854"/>
                </a:lnTo>
                <a:lnTo>
                  <a:pt x="1015" y="1854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1" name="object 531"/>
          <p:cNvSpPr/>
          <p:nvPr/>
        </p:nvSpPr>
        <p:spPr>
          <a:xfrm>
            <a:off x="13419070" y="2877244"/>
            <a:ext cx="133985" cy="0"/>
          </a:xfrm>
          <a:custGeom>
            <a:avLst/>
            <a:gdLst/>
            <a:ahLst/>
            <a:cxnLst/>
            <a:rect l="l" t="t" r="r" b="b"/>
            <a:pathLst>
              <a:path w="133984">
                <a:moveTo>
                  <a:pt x="0" y="0"/>
                </a:moveTo>
                <a:lnTo>
                  <a:pt x="133515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2" name="object 532"/>
          <p:cNvSpPr/>
          <p:nvPr/>
        </p:nvSpPr>
        <p:spPr>
          <a:xfrm>
            <a:off x="13419064" y="2876316"/>
            <a:ext cx="133985" cy="1905"/>
          </a:xfrm>
          <a:custGeom>
            <a:avLst/>
            <a:gdLst/>
            <a:ahLst/>
            <a:cxnLst/>
            <a:rect l="l" t="t" r="r" b="b"/>
            <a:pathLst>
              <a:path w="133984" h="1905">
                <a:moveTo>
                  <a:pt x="133515" y="0"/>
                </a:moveTo>
                <a:lnTo>
                  <a:pt x="0" y="0"/>
                </a:lnTo>
                <a:lnTo>
                  <a:pt x="132499" y="1854"/>
                </a:lnTo>
                <a:lnTo>
                  <a:pt x="133515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3" name="object 533"/>
          <p:cNvSpPr/>
          <p:nvPr/>
        </p:nvSpPr>
        <p:spPr>
          <a:xfrm>
            <a:off x="13419064" y="2876316"/>
            <a:ext cx="132715" cy="1905"/>
          </a:xfrm>
          <a:custGeom>
            <a:avLst/>
            <a:gdLst/>
            <a:ahLst/>
            <a:cxnLst/>
            <a:rect l="l" t="t" r="r" b="b"/>
            <a:pathLst>
              <a:path w="132715" h="1905">
                <a:moveTo>
                  <a:pt x="0" y="0"/>
                </a:moveTo>
                <a:lnTo>
                  <a:pt x="132499" y="1854"/>
                </a:lnTo>
                <a:lnTo>
                  <a:pt x="825" y="1854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4" name="object 534"/>
          <p:cNvSpPr/>
          <p:nvPr/>
        </p:nvSpPr>
        <p:spPr>
          <a:xfrm>
            <a:off x="14050464" y="2879185"/>
            <a:ext cx="132080" cy="0"/>
          </a:xfrm>
          <a:custGeom>
            <a:avLst/>
            <a:gdLst/>
            <a:ahLst/>
            <a:cxnLst/>
            <a:rect l="l" t="t" r="r" b="b"/>
            <a:pathLst>
              <a:path w="132080">
                <a:moveTo>
                  <a:pt x="0" y="0"/>
                </a:moveTo>
                <a:lnTo>
                  <a:pt x="131660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5" name="object 535"/>
          <p:cNvSpPr/>
          <p:nvPr/>
        </p:nvSpPr>
        <p:spPr>
          <a:xfrm>
            <a:off x="14050467" y="2878165"/>
            <a:ext cx="132080" cy="2540"/>
          </a:xfrm>
          <a:custGeom>
            <a:avLst/>
            <a:gdLst/>
            <a:ahLst/>
            <a:cxnLst/>
            <a:rect l="l" t="t" r="r" b="b"/>
            <a:pathLst>
              <a:path w="132080" h="2539">
                <a:moveTo>
                  <a:pt x="131660" y="0"/>
                </a:moveTo>
                <a:lnTo>
                  <a:pt x="0" y="0"/>
                </a:lnTo>
                <a:lnTo>
                  <a:pt x="131013" y="2032"/>
                </a:lnTo>
                <a:lnTo>
                  <a:pt x="13166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6" name="object 536"/>
          <p:cNvSpPr/>
          <p:nvPr/>
        </p:nvSpPr>
        <p:spPr>
          <a:xfrm>
            <a:off x="14050467" y="2878165"/>
            <a:ext cx="131445" cy="2540"/>
          </a:xfrm>
          <a:custGeom>
            <a:avLst/>
            <a:gdLst/>
            <a:ahLst/>
            <a:cxnLst/>
            <a:rect l="l" t="t" r="r" b="b"/>
            <a:pathLst>
              <a:path w="131444" h="2539">
                <a:moveTo>
                  <a:pt x="0" y="0"/>
                </a:moveTo>
                <a:lnTo>
                  <a:pt x="131013" y="2032"/>
                </a:lnTo>
                <a:lnTo>
                  <a:pt x="1015" y="2032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7" name="object 537"/>
          <p:cNvSpPr/>
          <p:nvPr/>
        </p:nvSpPr>
        <p:spPr>
          <a:xfrm>
            <a:off x="13419894" y="2879185"/>
            <a:ext cx="132080" cy="0"/>
          </a:xfrm>
          <a:custGeom>
            <a:avLst/>
            <a:gdLst/>
            <a:ahLst/>
            <a:cxnLst/>
            <a:rect l="l" t="t" r="r" b="b"/>
            <a:pathLst>
              <a:path w="132080">
                <a:moveTo>
                  <a:pt x="0" y="0"/>
                </a:moveTo>
                <a:lnTo>
                  <a:pt x="131660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8" name="object 538"/>
          <p:cNvSpPr/>
          <p:nvPr/>
        </p:nvSpPr>
        <p:spPr>
          <a:xfrm>
            <a:off x="13419901" y="2878165"/>
            <a:ext cx="132080" cy="2540"/>
          </a:xfrm>
          <a:custGeom>
            <a:avLst/>
            <a:gdLst/>
            <a:ahLst/>
            <a:cxnLst/>
            <a:rect l="l" t="t" r="r" b="b"/>
            <a:pathLst>
              <a:path w="132080" h="2539">
                <a:moveTo>
                  <a:pt x="131660" y="0"/>
                </a:moveTo>
                <a:lnTo>
                  <a:pt x="0" y="0"/>
                </a:lnTo>
                <a:lnTo>
                  <a:pt x="130644" y="2032"/>
                </a:lnTo>
                <a:lnTo>
                  <a:pt x="13166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9" name="object 539"/>
          <p:cNvSpPr/>
          <p:nvPr/>
        </p:nvSpPr>
        <p:spPr>
          <a:xfrm>
            <a:off x="13419901" y="2878165"/>
            <a:ext cx="130810" cy="2540"/>
          </a:xfrm>
          <a:custGeom>
            <a:avLst/>
            <a:gdLst/>
            <a:ahLst/>
            <a:cxnLst/>
            <a:rect l="l" t="t" r="r" b="b"/>
            <a:pathLst>
              <a:path w="130809" h="2539">
                <a:moveTo>
                  <a:pt x="0" y="0"/>
                </a:moveTo>
                <a:lnTo>
                  <a:pt x="130644" y="2032"/>
                </a:lnTo>
                <a:lnTo>
                  <a:pt x="647" y="2032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0" name="object 540"/>
          <p:cNvSpPr/>
          <p:nvPr/>
        </p:nvSpPr>
        <p:spPr>
          <a:xfrm>
            <a:off x="14051481" y="2880711"/>
            <a:ext cx="130175" cy="0"/>
          </a:xfrm>
          <a:custGeom>
            <a:avLst/>
            <a:gdLst/>
            <a:ahLst/>
            <a:cxnLst/>
            <a:rect l="l" t="t" r="r" b="b"/>
            <a:pathLst>
              <a:path w="130175">
                <a:moveTo>
                  <a:pt x="0" y="0"/>
                </a:moveTo>
                <a:lnTo>
                  <a:pt x="130009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1" name="object 541"/>
          <p:cNvSpPr/>
          <p:nvPr/>
        </p:nvSpPr>
        <p:spPr>
          <a:xfrm>
            <a:off x="14051483" y="2880201"/>
            <a:ext cx="130175" cy="1270"/>
          </a:xfrm>
          <a:custGeom>
            <a:avLst/>
            <a:gdLst/>
            <a:ahLst/>
            <a:cxnLst/>
            <a:rect l="l" t="t" r="r" b="b"/>
            <a:pathLst>
              <a:path w="130175" h="1269">
                <a:moveTo>
                  <a:pt x="0" y="507"/>
                </a:moveTo>
                <a:lnTo>
                  <a:pt x="129997" y="507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2" name="object 542"/>
          <p:cNvSpPr/>
          <p:nvPr/>
        </p:nvSpPr>
        <p:spPr>
          <a:xfrm>
            <a:off x="14051483" y="2880201"/>
            <a:ext cx="128905" cy="1270"/>
          </a:xfrm>
          <a:custGeom>
            <a:avLst/>
            <a:gdLst/>
            <a:ahLst/>
            <a:cxnLst/>
            <a:rect l="l" t="t" r="r" b="b"/>
            <a:pathLst>
              <a:path w="128905" h="1269">
                <a:moveTo>
                  <a:pt x="0" y="507"/>
                </a:moveTo>
                <a:lnTo>
                  <a:pt x="128612" y="507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3" name="object 543"/>
          <p:cNvSpPr/>
          <p:nvPr/>
        </p:nvSpPr>
        <p:spPr>
          <a:xfrm>
            <a:off x="13420545" y="2880711"/>
            <a:ext cx="130175" cy="0"/>
          </a:xfrm>
          <a:custGeom>
            <a:avLst/>
            <a:gdLst/>
            <a:ahLst/>
            <a:cxnLst/>
            <a:rect l="l" t="t" r="r" b="b"/>
            <a:pathLst>
              <a:path w="130175">
                <a:moveTo>
                  <a:pt x="0" y="0"/>
                </a:moveTo>
                <a:lnTo>
                  <a:pt x="130009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4" name="object 544"/>
          <p:cNvSpPr/>
          <p:nvPr/>
        </p:nvSpPr>
        <p:spPr>
          <a:xfrm>
            <a:off x="13420546" y="2880201"/>
            <a:ext cx="130175" cy="1270"/>
          </a:xfrm>
          <a:custGeom>
            <a:avLst/>
            <a:gdLst/>
            <a:ahLst/>
            <a:cxnLst/>
            <a:rect l="l" t="t" r="r" b="b"/>
            <a:pathLst>
              <a:path w="130175" h="1269">
                <a:moveTo>
                  <a:pt x="0" y="507"/>
                </a:moveTo>
                <a:lnTo>
                  <a:pt x="129997" y="507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5" name="object 545"/>
          <p:cNvSpPr/>
          <p:nvPr/>
        </p:nvSpPr>
        <p:spPr>
          <a:xfrm>
            <a:off x="13420546" y="2880201"/>
            <a:ext cx="129539" cy="1270"/>
          </a:xfrm>
          <a:custGeom>
            <a:avLst/>
            <a:gdLst/>
            <a:ahLst/>
            <a:cxnLst/>
            <a:rect l="l" t="t" r="r" b="b"/>
            <a:pathLst>
              <a:path w="129540" h="1269">
                <a:moveTo>
                  <a:pt x="0" y="507"/>
                </a:moveTo>
                <a:lnTo>
                  <a:pt x="129438" y="507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6" name="object 546"/>
          <p:cNvSpPr/>
          <p:nvPr/>
        </p:nvSpPr>
        <p:spPr>
          <a:xfrm>
            <a:off x="14052030" y="2881868"/>
            <a:ext cx="128270" cy="0"/>
          </a:xfrm>
          <a:custGeom>
            <a:avLst/>
            <a:gdLst/>
            <a:ahLst/>
            <a:cxnLst/>
            <a:rect l="l" t="t" r="r" b="b"/>
            <a:pathLst>
              <a:path w="128269">
                <a:moveTo>
                  <a:pt x="0" y="0"/>
                </a:moveTo>
                <a:lnTo>
                  <a:pt x="128066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7" name="object 547"/>
          <p:cNvSpPr/>
          <p:nvPr/>
        </p:nvSpPr>
        <p:spPr>
          <a:xfrm>
            <a:off x="14052038" y="2881220"/>
            <a:ext cx="128270" cy="1905"/>
          </a:xfrm>
          <a:custGeom>
            <a:avLst/>
            <a:gdLst/>
            <a:ahLst/>
            <a:cxnLst/>
            <a:rect l="l" t="t" r="r" b="b"/>
            <a:pathLst>
              <a:path w="128269" h="1905">
                <a:moveTo>
                  <a:pt x="128054" y="0"/>
                </a:moveTo>
                <a:lnTo>
                  <a:pt x="0" y="0"/>
                </a:lnTo>
                <a:lnTo>
                  <a:pt x="126847" y="1295"/>
                </a:lnTo>
                <a:lnTo>
                  <a:pt x="128054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8" name="object 548"/>
          <p:cNvSpPr/>
          <p:nvPr/>
        </p:nvSpPr>
        <p:spPr>
          <a:xfrm>
            <a:off x="14052038" y="2881220"/>
            <a:ext cx="127000" cy="1905"/>
          </a:xfrm>
          <a:custGeom>
            <a:avLst/>
            <a:gdLst/>
            <a:ahLst/>
            <a:cxnLst/>
            <a:rect l="l" t="t" r="r" b="b"/>
            <a:pathLst>
              <a:path w="127000" h="1905">
                <a:moveTo>
                  <a:pt x="0" y="0"/>
                </a:moveTo>
                <a:lnTo>
                  <a:pt x="126847" y="1295"/>
                </a:lnTo>
                <a:lnTo>
                  <a:pt x="647" y="129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9" name="object 549"/>
          <p:cNvSpPr/>
          <p:nvPr/>
        </p:nvSpPr>
        <p:spPr>
          <a:xfrm>
            <a:off x="13421928" y="2881868"/>
            <a:ext cx="128270" cy="0"/>
          </a:xfrm>
          <a:custGeom>
            <a:avLst/>
            <a:gdLst/>
            <a:ahLst/>
            <a:cxnLst/>
            <a:rect l="l" t="t" r="r" b="b"/>
            <a:pathLst>
              <a:path w="128269">
                <a:moveTo>
                  <a:pt x="0" y="0"/>
                </a:moveTo>
                <a:lnTo>
                  <a:pt x="128066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0" name="object 550"/>
          <p:cNvSpPr/>
          <p:nvPr/>
        </p:nvSpPr>
        <p:spPr>
          <a:xfrm>
            <a:off x="13421935" y="2881220"/>
            <a:ext cx="128270" cy="1905"/>
          </a:xfrm>
          <a:custGeom>
            <a:avLst/>
            <a:gdLst/>
            <a:ahLst/>
            <a:cxnLst/>
            <a:rect l="l" t="t" r="r" b="b"/>
            <a:pathLst>
              <a:path w="128269" h="1905">
                <a:moveTo>
                  <a:pt x="128054" y="0"/>
                </a:moveTo>
                <a:lnTo>
                  <a:pt x="0" y="0"/>
                </a:lnTo>
                <a:lnTo>
                  <a:pt x="127406" y="1295"/>
                </a:lnTo>
                <a:lnTo>
                  <a:pt x="128054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1" name="object 551"/>
          <p:cNvSpPr/>
          <p:nvPr/>
        </p:nvSpPr>
        <p:spPr>
          <a:xfrm>
            <a:off x="13421935" y="2881220"/>
            <a:ext cx="127635" cy="1905"/>
          </a:xfrm>
          <a:custGeom>
            <a:avLst/>
            <a:gdLst/>
            <a:ahLst/>
            <a:cxnLst/>
            <a:rect l="l" t="t" r="r" b="b"/>
            <a:pathLst>
              <a:path w="127634" h="1905">
                <a:moveTo>
                  <a:pt x="0" y="0"/>
                </a:moveTo>
                <a:lnTo>
                  <a:pt x="127406" y="1295"/>
                </a:lnTo>
                <a:lnTo>
                  <a:pt x="1206" y="129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2" name="object 552"/>
          <p:cNvSpPr/>
          <p:nvPr/>
        </p:nvSpPr>
        <p:spPr>
          <a:xfrm>
            <a:off x="14052681" y="2883255"/>
            <a:ext cx="126364" cy="0"/>
          </a:xfrm>
          <a:custGeom>
            <a:avLst/>
            <a:gdLst/>
            <a:ahLst/>
            <a:cxnLst/>
            <a:rect l="l" t="t" r="r" b="b"/>
            <a:pathLst>
              <a:path w="126365">
                <a:moveTo>
                  <a:pt x="0" y="0"/>
                </a:moveTo>
                <a:lnTo>
                  <a:pt x="126199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3" name="object 553"/>
          <p:cNvSpPr/>
          <p:nvPr/>
        </p:nvSpPr>
        <p:spPr>
          <a:xfrm>
            <a:off x="14052677" y="2882515"/>
            <a:ext cx="126364" cy="1905"/>
          </a:xfrm>
          <a:custGeom>
            <a:avLst/>
            <a:gdLst/>
            <a:ahLst/>
            <a:cxnLst/>
            <a:rect l="l" t="t" r="r" b="b"/>
            <a:pathLst>
              <a:path w="126365" h="1905">
                <a:moveTo>
                  <a:pt x="126212" y="0"/>
                </a:moveTo>
                <a:lnTo>
                  <a:pt x="0" y="0"/>
                </a:lnTo>
                <a:lnTo>
                  <a:pt x="125196" y="1485"/>
                </a:lnTo>
                <a:lnTo>
                  <a:pt x="126212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4" name="object 554"/>
          <p:cNvSpPr/>
          <p:nvPr/>
        </p:nvSpPr>
        <p:spPr>
          <a:xfrm>
            <a:off x="14052677" y="2882515"/>
            <a:ext cx="125730" cy="1905"/>
          </a:xfrm>
          <a:custGeom>
            <a:avLst/>
            <a:gdLst/>
            <a:ahLst/>
            <a:cxnLst/>
            <a:rect l="l" t="t" r="r" b="b"/>
            <a:pathLst>
              <a:path w="125730" h="1905">
                <a:moveTo>
                  <a:pt x="0" y="0"/>
                </a:moveTo>
                <a:lnTo>
                  <a:pt x="125196" y="1485"/>
                </a:lnTo>
                <a:lnTo>
                  <a:pt x="749" y="148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5" name="object 555"/>
          <p:cNvSpPr/>
          <p:nvPr/>
        </p:nvSpPr>
        <p:spPr>
          <a:xfrm>
            <a:off x="13423140" y="2883255"/>
            <a:ext cx="126364" cy="0"/>
          </a:xfrm>
          <a:custGeom>
            <a:avLst/>
            <a:gdLst/>
            <a:ahLst/>
            <a:cxnLst/>
            <a:rect l="l" t="t" r="r" b="b"/>
            <a:pathLst>
              <a:path w="126365">
                <a:moveTo>
                  <a:pt x="0" y="0"/>
                </a:moveTo>
                <a:lnTo>
                  <a:pt x="126199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6" name="object 556"/>
          <p:cNvSpPr/>
          <p:nvPr/>
        </p:nvSpPr>
        <p:spPr>
          <a:xfrm>
            <a:off x="13423129" y="2882515"/>
            <a:ext cx="126364" cy="1905"/>
          </a:xfrm>
          <a:custGeom>
            <a:avLst/>
            <a:gdLst/>
            <a:ahLst/>
            <a:cxnLst/>
            <a:rect l="l" t="t" r="r" b="b"/>
            <a:pathLst>
              <a:path w="126365" h="1905">
                <a:moveTo>
                  <a:pt x="126212" y="0"/>
                </a:moveTo>
                <a:lnTo>
                  <a:pt x="0" y="0"/>
                </a:lnTo>
                <a:lnTo>
                  <a:pt x="125476" y="1485"/>
                </a:lnTo>
                <a:lnTo>
                  <a:pt x="126212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7" name="object 557"/>
          <p:cNvSpPr/>
          <p:nvPr/>
        </p:nvSpPr>
        <p:spPr>
          <a:xfrm>
            <a:off x="13423129" y="2882515"/>
            <a:ext cx="125730" cy="1905"/>
          </a:xfrm>
          <a:custGeom>
            <a:avLst/>
            <a:gdLst/>
            <a:ahLst/>
            <a:cxnLst/>
            <a:rect l="l" t="t" r="r" b="b"/>
            <a:pathLst>
              <a:path w="125730" h="1905">
                <a:moveTo>
                  <a:pt x="0" y="0"/>
                </a:moveTo>
                <a:lnTo>
                  <a:pt x="125476" y="1485"/>
                </a:lnTo>
                <a:lnTo>
                  <a:pt x="1028" y="148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8" name="object 558"/>
          <p:cNvSpPr/>
          <p:nvPr/>
        </p:nvSpPr>
        <p:spPr>
          <a:xfrm>
            <a:off x="14053424" y="2884087"/>
            <a:ext cx="124460" cy="0"/>
          </a:xfrm>
          <a:custGeom>
            <a:avLst/>
            <a:gdLst/>
            <a:ahLst/>
            <a:cxnLst/>
            <a:rect l="l" t="t" r="r" b="b"/>
            <a:pathLst>
              <a:path w="124459">
                <a:moveTo>
                  <a:pt x="0" y="0"/>
                </a:moveTo>
                <a:lnTo>
                  <a:pt x="124447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9" name="object 559"/>
          <p:cNvSpPr/>
          <p:nvPr/>
        </p:nvSpPr>
        <p:spPr>
          <a:xfrm>
            <a:off x="14053424" y="2883994"/>
            <a:ext cx="124460" cy="635"/>
          </a:xfrm>
          <a:custGeom>
            <a:avLst/>
            <a:gdLst/>
            <a:ahLst/>
            <a:cxnLst/>
            <a:rect l="l" t="t" r="r" b="b"/>
            <a:pathLst>
              <a:path w="124459" h="635">
                <a:moveTo>
                  <a:pt x="0" y="95"/>
                </a:moveTo>
                <a:lnTo>
                  <a:pt x="124447" y="95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0" name="object 560"/>
          <p:cNvSpPr/>
          <p:nvPr/>
        </p:nvSpPr>
        <p:spPr>
          <a:xfrm>
            <a:off x="14053424" y="2883994"/>
            <a:ext cx="124460" cy="635"/>
          </a:xfrm>
          <a:custGeom>
            <a:avLst/>
            <a:gdLst/>
            <a:ahLst/>
            <a:cxnLst/>
            <a:rect l="l" t="t" r="r" b="b"/>
            <a:pathLst>
              <a:path w="124459" h="635">
                <a:moveTo>
                  <a:pt x="0" y="95"/>
                </a:moveTo>
                <a:lnTo>
                  <a:pt x="124358" y="95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1" name="object 561"/>
          <p:cNvSpPr/>
          <p:nvPr/>
        </p:nvSpPr>
        <p:spPr>
          <a:xfrm>
            <a:off x="13424157" y="2884087"/>
            <a:ext cx="124460" cy="0"/>
          </a:xfrm>
          <a:custGeom>
            <a:avLst/>
            <a:gdLst/>
            <a:ahLst/>
            <a:cxnLst/>
            <a:rect l="l" t="t" r="r" b="b"/>
            <a:pathLst>
              <a:path w="124459">
                <a:moveTo>
                  <a:pt x="0" y="0"/>
                </a:moveTo>
                <a:lnTo>
                  <a:pt x="124447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2" name="object 562"/>
          <p:cNvSpPr/>
          <p:nvPr/>
        </p:nvSpPr>
        <p:spPr>
          <a:xfrm>
            <a:off x="13424155" y="2883994"/>
            <a:ext cx="124460" cy="635"/>
          </a:xfrm>
          <a:custGeom>
            <a:avLst/>
            <a:gdLst/>
            <a:ahLst/>
            <a:cxnLst/>
            <a:rect l="l" t="t" r="r" b="b"/>
            <a:pathLst>
              <a:path w="124459" h="635">
                <a:moveTo>
                  <a:pt x="0" y="95"/>
                </a:moveTo>
                <a:lnTo>
                  <a:pt x="124447" y="95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3" name="object 563"/>
          <p:cNvSpPr/>
          <p:nvPr/>
        </p:nvSpPr>
        <p:spPr>
          <a:xfrm>
            <a:off x="13424155" y="2883994"/>
            <a:ext cx="124460" cy="635"/>
          </a:xfrm>
          <a:custGeom>
            <a:avLst/>
            <a:gdLst/>
            <a:ahLst/>
            <a:cxnLst/>
            <a:rect l="l" t="t" r="r" b="b"/>
            <a:pathLst>
              <a:path w="124459" h="635">
                <a:moveTo>
                  <a:pt x="0" y="95"/>
                </a:moveTo>
                <a:lnTo>
                  <a:pt x="124358" y="95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4" name="object 564"/>
          <p:cNvSpPr/>
          <p:nvPr/>
        </p:nvSpPr>
        <p:spPr>
          <a:xfrm>
            <a:off x="14053515" y="2884880"/>
            <a:ext cx="124460" cy="0"/>
          </a:xfrm>
          <a:custGeom>
            <a:avLst/>
            <a:gdLst/>
            <a:ahLst/>
            <a:cxnLst/>
            <a:rect l="l" t="t" r="r" b="b"/>
            <a:pathLst>
              <a:path w="124459">
                <a:moveTo>
                  <a:pt x="0" y="0"/>
                </a:moveTo>
                <a:lnTo>
                  <a:pt x="124256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5" name="object 565"/>
          <p:cNvSpPr/>
          <p:nvPr/>
        </p:nvSpPr>
        <p:spPr>
          <a:xfrm>
            <a:off x="14053523" y="2884180"/>
            <a:ext cx="124460" cy="1905"/>
          </a:xfrm>
          <a:custGeom>
            <a:avLst/>
            <a:gdLst/>
            <a:ahLst/>
            <a:cxnLst/>
            <a:rect l="l" t="t" r="r" b="b"/>
            <a:pathLst>
              <a:path w="124459" h="1905">
                <a:moveTo>
                  <a:pt x="124256" y="0"/>
                </a:moveTo>
                <a:lnTo>
                  <a:pt x="0" y="0"/>
                </a:lnTo>
                <a:lnTo>
                  <a:pt x="123609" y="1384"/>
                </a:lnTo>
                <a:lnTo>
                  <a:pt x="124256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6" name="object 566"/>
          <p:cNvSpPr/>
          <p:nvPr/>
        </p:nvSpPr>
        <p:spPr>
          <a:xfrm>
            <a:off x="14053523" y="2884180"/>
            <a:ext cx="123825" cy="1905"/>
          </a:xfrm>
          <a:custGeom>
            <a:avLst/>
            <a:gdLst/>
            <a:ahLst/>
            <a:cxnLst/>
            <a:rect l="l" t="t" r="r" b="b"/>
            <a:pathLst>
              <a:path w="123825" h="1905">
                <a:moveTo>
                  <a:pt x="0" y="0"/>
                </a:moveTo>
                <a:lnTo>
                  <a:pt x="123609" y="1384"/>
                </a:lnTo>
                <a:lnTo>
                  <a:pt x="635" y="1384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7" name="object 567"/>
          <p:cNvSpPr/>
          <p:nvPr/>
        </p:nvSpPr>
        <p:spPr>
          <a:xfrm>
            <a:off x="13424248" y="2884880"/>
            <a:ext cx="124460" cy="0"/>
          </a:xfrm>
          <a:custGeom>
            <a:avLst/>
            <a:gdLst/>
            <a:ahLst/>
            <a:cxnLst/>
            <a:rect l="l" t="t" r="r" b="b"/>
            <a:pathLst>
              <a:path w="124459">
                <a:moveTo>
                  <a:pt x="0" y="0"/>
                </a:moveTo>
                <a:lnTo>
                  <a:pt x="124256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8" name="object 568"/>
          <p:cNvSpPr/>
          <p:nvPr/>
        </p:nvSpPr>
        <p:spPr>
          <a:xfrm>
            <a:off x="13424253" y="2884180"/>
            <a:ext cx="124460" cy="1905"/>
          </a:xfrm>
          <a:custGeom>
            <a:avLst/>
            <a:gdLst/>
            <a:ahLst/>
            <a:cxnLst/>
            <a:rect l="l" t="t" r="r" b="b"/>
            <a:pathLst>
              <a:path w="124459" h="1905">
                <a:moveTo>
                  <a:pt x="124256" y="0"/>
                </a:moveTo>
                <a:lnTo>
                  <a:pt x="0" y="0"/>
                </a:lnTo>
                <a:lnTo>
                  <a:pt x="123609" y="1384"/>
                </a:lnTo>
                <a:lnTo>
                  <a:pt x="124256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9" name="object 569"/>
          <p:cNvSpPr/>
          <p:nvPr/>
        </p:nvSpPr>
        <p:spPr>
          <a:xfrm>
            <a:off x="13424253" y="2884180"/>
            <a:ext cx="123825" cy="1905"/>
          </a:xfrm>
          <a:custGeom>
            <a:avLst/>
            <a:gdLst/>
            <a:ahLst/>
            <a:cxnLst/>
            <a:rect l="l" t="t" r="r" b="b"/>
            <a:pathLst>
              <a:path w="123825" h="1905">
                <a:moveTo>
                  <a:pt x="0" y="0"/>
                </a:moveTo>
                <a:lnTo>
                  <a:pt x="123609" y="1384"/>
                </a:lnTo>
                <a:lnTo>
                  <a:pt x="647" y="1384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0" name="object 570"/>
          <p:cNvSpPr/>
          <p:nvPr/>
        </p:nvSpPr>
        <p:spPr>
          <a:xfrm>
            <a:off x="14054166" y="2886396"/>
            <a:ext cx="123189" cy="0"/>
          </a:xfrm>
          <a:custGeom>
            <a:avLst/>
            <a:gdLst/>
            <a:ahLst/>
            <a:cxnLst/>
            <a:rect l="l" t="t" r="r" b="b"/>
            <a:pathLst>
              <a:path w="123190">
                <a:moveTo>
                  <a:pt x="0" y="0"/>
                </a:moveTo>
                <a:lnTo>
                  <a:pt x="122961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1" name="object 571"/>
          <p:cNvSpPr/>
          <p:nvPr/>
        </p:nvSpPr>
        <p:spPr>
          <a:xfrm>
            <a:off x="14054170" y="2885568"/>
            <a:ext cx="123189" cy="1905"/>
          </a:xfrm>
          <a:custGeom>
            <a:avLst/>
            <a:gdLst/>
            <a:ahLst/>
            <a:cxnLst/>
            <a:rect l="l" t="t" r="r" b="b"/>
            <a:pathLst>
              <a:path w="123190" h="1905">
                <a:moveTo>
                  <a:pt x="122961" y="0"/>
                </a:moveTo>
                <a:lnTo>
                  <a:pt x="0" y="0"/>
                </a:lnTo>
                <a:lnTo>
                  <a:pt x="122402" y="1663"/>
                </a:lnTo>
                <a:lnTo>
                  <a:pt x="122961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2" name="object 572"/>
          <p:cNvSpPr/>
          <p:nvPr/>
        </p:nvSpPr>
        <p:spPr>
          <a:xfrm>
            <a:off x="14054170" y="2885568"/>
            <a:ext cx="122555" cy="1905"/>
          </a:xfrm>
          <a:custGeom>
            <a:avLst/>
            <a:gdLst/>
            <a:ahLst/>
            <a:cxnLst/>
            <a:rect l="l" t="t" r="r" b="b"/>
            <a:pathLst>
              <a:path w="122555" h="1905">
                <a:moveTo>
                  <a:pt x="0" y="0"/>
                </a:moveTo>
                <a:lnTo>
                  <a:pt x="122402" y="1663"/>
                </a:lnTo>
                <a:lnTo>
                  <a:pt x="736" y="166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3" name="object 573"/>
          <p:cNvSpPr/>
          <p:nvPr/>
        </p:nvSpPr>
        <p:spPr>
          <a:xfrm>
            <a:off x="13424889" y="2886396"/>
            <a:ext cx="123189" cy="0"/>
          </a:xfrm>
          <a:custGeom>
            <a:avLst/>
            <a:gdLst/>
            <a:ahLst/>
            <a:cxnLst/>
            <a:rect l="l" t="t" r="r" b="b"/>
            <a:pathLst>
              <a:path w="123190">
                <a:moveTo>
                  <a:pt x="0" y="0"/>
                </a:moveTo>
                <a:lnTo>
                  <a:pt x="122974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4" name="object 574"/>
          <p:cNvSpPr/>
          <p:nvPr/>
        </p:nvSpPr>
        <p:spPr>
          <a:xfrm>
            <a:off x="13424899" y="2885568"/>
            <a:ext cx="123189" cy="1905"/>
          </a:xfrm>
          <a:custGeom>
            <a:avLst/>
            <a:gdLst/>
            <a:ahLst/>
            <a:cxnLst/>
            <a:rect l="l" t="t" r="r" b="b"/>
            <a:pathLst>
              <a:path w="123190" h="1905">
                <a:moveTo>
                  <a:pt x="122961" y="0"/>
                </a:moveTo>
                <a:lnTo>
                  <a:pt x="0" y="0"/>
                </a:lnTo>
                <a:lnTo>
                  <a:pt x="122224" y="1663"/>
                </a:lnTo>
                <a:lnTo>
                  <a:pt x="122961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5" name="object 575"/>
          <p:cNvSpPr/>
          <p:nvPr/>
        </p:nvSpPr>
        <p:spPr>
          <a:xfrm>
            <a:off x="13424899" y="2885568"/>
            <a:ext cx="122555" cy="1905"/>
          </a:xfrm>
          <a:custGeom>
            <a:avLst/>
            <a:gdLst/>
            <a:ahLst/>
            <a:cxnLst/>
            <a:rect l="l" t="t" r="r" b="b"/>
            <a:pathLst>
              <a:path w="122555" h="1905">
                <a:moveTo>
                  <a:pt x="0" y="0"/>
                </a:moveTo>
                <a:lnTo>
                  <a:pt x="122224" y="1663"/>
                </a:lnTo>
                <a:lnTo>
                  <a:pt x="546" y="166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6" name="object 576"/>
          <p:cNvSpPr/>
          <p:nvPr/>
        </p:nvSpPr>
        <p:spPr>
          <a:xfrm>
            <a:off x="14054911" y="2888065"/>
            <a:ext cx="121920" cy="0"/>
          </a:xfrm>
          <a:custGeom>
            <a:avLst/>
            <a:gdLst/>
            <a:ahLst/>
            <a:cxnLst/>
            <a:rect l="l" t="t" r="r" b="b"/>
            <a:pathLst>
              <a:path w="121919">
                <a:moveTo>
                  <a:pt x="0" y="0"/>
                </a:moveTo>
                <a:lnTo>
                  <a:pt x="121665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7" name="object 577"/>
          <p:cNvSpPr/>
          <p:nvPr/>
        </p:nvSpPr>
        <p:spPr>
          <a:xfrm>
            <a:off x="14054911" y="2887233"/>
            <a:ext cx="121920" cy="1905"/>
          </a:xfrm>
          <a:custGeom>
            <a:avLst/>
            <a:gdLst/>
            <a:ahLst/>
            <a:cxnLst/>
            <a:rect l="l" t="t" r="r" b="b"/>
            <a:pathLst>
              <a:path w="121919" h="1905">
                <a:moveTo>
                  <a:pt x="121665" y="0"/>
                </a:moveTo>
                <a:lnTo>
                  <a:pt x="0" y="0"/>
                </a:lnTo>
                <a:lnTo>
                  <a:pt x="121297" y="1663"/>
                </a:lnTo>
                <a:lnTo>
                  <a:pt x="121665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8" name="object 578"/>
          <p:cNvSpPr/>
          <p:nvPr/>
        </p:nvSpPr>
        <p:spPr>
          <a:xfrm>
            <a:off x="14054911" y="2887233"/>
            <a:ext cx="121920" cy="1905"/>
          </a:xfrm>
          <a:custGeom>
            <a:avLst/>
            <a:gdLst/>
            <a:ahLst/>
            <a:cxnLst/>
            <a:rect l="l" t="t" r="r" b="b"/>
            <a:pathLst>
              <a:path w="121919" h="1905">
                <a:moveTo>
                  <a:pt x="0" y="0"/>
                </a:moveTo>
                <a:lnTo>
                  <a:pt x="121297" y="1663"/>
                </a:lnTo>
                <a:lnTo>
                  <a:pt x="825" y="166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9" name="object 579"/>
          <p:cNvSpPr/>
          <p:nvPr/>
        </p:nvSpPr>
        <p:spPr>
          <a:xfrm>
            <a:off x="13425448" y="2888065"/>
            <a:ext cx="121920" cy="0"/>
          </a:xfrm>
          <a:custGeom>
            <a:avLst/>
            <a:gdLst/>
            <a:ahLst/>
            <a:cxnLst/>
            <a:rect l="l" t="t" r="r" b="b"/>
            <a:pathLst>
              <a:path w="121919">
                <a:moveTo>
                  <a:pt x="0" y="0"/>
                </a:moveTo>
                <a:lnTo>
                  <a:pt x="121678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0" name="object 580"/>
          <p:cNvSpPr/>
          <p:nvPr/>
        </p:nvSpPr>
        <p:spPr>
          <a:xfrm>
            <a:off x="13425456" y="2887233"/>
            <a:ext cx="121920" cy="1905"/>
          </a:xfrm>
          <a:custGeom>
            <a:avLst/>
            <a:gdLst/>
            <a:ahLst/>
            <a:cxnLst/>
            <a:rect l="l" t="t" r="r" b="b"/>
            <a:pathLst>
              <a:path w="121919" h="1905">
                <a:moveTo>
                  <a:pt x="121665" y="0"/>
                </a:moveTo>
                <a:lnTo>
                  <a:pt x="0" y="0"/>
                </a:lnTo>
                <a:lnTo>
                  <a:pt x="120827" y="1663"/>
                </a:lnTo>
                <a:lnTo>
                  <a:pt x="121665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1" name="object 581"/>
          <p:cNvSpPr/>
          <p:nvPr/>
        </p:nvSpPr>
        <p:spPr>
          <a:xfrm>
            <a:off x="13425456" y="2887233"/>
            <a:ext cx="121285" cy="1905"/>
          </a:xfrm>
          <a:custGeom>
            <a:avLst/>
            <a:gdLst/>
            <a:ahLst/>
            <a:cxnLst/>
            <a:rect l="l" t="t" r="r" b="b"/>
            <a:pathLst>
              <a:path w="121284" h="1905">
                <a:moveTo>
                  <a:pt x="0" y="0"/>
                </a:moveTo>
                <a:lnTo>
                  <a:pt x="120827" y="1663"/>
                </a:lnTo>
                <a:lnTo>
                  <a:pt x="266" y="166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2" name="object 582"/>
          <p:cNvSpPr/>
          <p:nvPr/>
        </p:nvSpPr>
        <p:spPr>
          <a:xfrm>
            <a:off x="14055732" y="2888902"/>
            <a:ext cx="120650" cy="5080"/>
          </a:xfrm>
          <a:custGeom>
            <a:avLst/>
            <a:gdLst/>
            <a:ahLst/>
            <a:cxnLst/>
            <a:rect l="l" t="t" r="r" b="b"/>
            <a:pathLst>
              <a:path w="120650" h="5080">
                <a:moveTo>
                  <a:pt x="0" y="0"/>
                </a:moveTo>
                <a:lnTo>
                  <a:pt x="2120" y="4521"/>
                </a:lnTo>
                <a:lnTo>
                  <a:pt x="120472" y="4521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3" name="object 583"/>
          <p:cNvSpPr/>
          <p:nvPr/>
        </p:nvSpPr>
        <p:spPr>
          <a:xfrm>
            <a:off x="14055732" y="2888902"/>
            <a:ext cx="120650" cy="5080"/>
          </a:xfrm>
          <a:custGeom>
            <a:avLst/>
            <a:gdLst/>
            <a:ahLst/>
            <a:cxnLst/>
            <a:rect l="l" t="t" r="r" b="b"/>
            <a:pathLst>
              <a:path w="120650" h="5080">
                <a:moveTo>
                  <a:pt x="120472" y="0"/>
                </a:moveTo>
                <a:lnTo>
                  <a:pt x="0" y="0"/>
                </a:lnTo>
                <a:lnTo>
                  <a:pt x="120472" y="4521"/>
                </a:lnTo>
                <a:lnTo>
                  <a:pt x="120472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4" name="object 584"/>
          <p:cNvSpPr/>
          <p:nvPr/>
        </p:nvSpPr>
        <p:spPr>
          <a:xfrm>
            <a:off x="14055734" y="2888898"/>
            <a:ext cx="120650" cy="5080"/>
          </a:xfrm>
          <a:custGeom>
            <a:avLst/>
            <a:gdLst/>
            <a:ahLst/>
            <a:cxnLst/>
            <a:rect l="l" t="t" r="r" b="b"/>
            <a:pathLst>
              <a:path w="120650" h="5080">
                <a:moveTo>
                  <a:pt x="120472" y="0"/>
                </a:moveTo>
                <a:lnTo>
                  <a:pt x="0" y="0"/>
                </a:lnTo>
                <a:lnTo>
                  <a:pt x="120472" y="4533"/>
                </a:lnTo>
                <a:lnTo>
                  <a:pt x="120472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5" name="object 585"/>
          <p:cNvSpPr/>
          <p:nvPr/>
        </p:nvSpPr>
        <p:spPr>
          <a:xfrm>
            <a:off x="14055734" y="2888898"/>
            <a:ext cx="120650" cy="5080"/>
          </a:xfrm>
          <a:custGeom>
            <a:avLst/>
            <a:gdLst/>
            <a:ahLst/>
            <a:cxnLst/>
            <a:rect l="l" t="t" r="r" b="b"/>
            <a:pathLst>
              <a:path w="120650" h="5080">
                <a:moveTo>
                  <a:pt x="0" y="0"/>
                </a:moveTo>
                <a:lnTo>
                  <a:pt x="120472" y="4533"/>
                </a:lnTo>
                <a:lnTo>
                  <a:pt x="2133" y="453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6" name="object 586"/>
          <p:cNvSpPr/>
          <p:nvPr/>
        </p:nvSpPr>
        <p:spPr>
          <a:xfrm>
            <a:off x="13425723" y="2888902"/>
            <a:ext cx="118745" cy="5080"/>
          </a:xfrm>
          <a:custGeom>
            <a:avLst/>
            <a:gdLst/>
            <a:ahLst/>
            <a:cxnLst/>
            <a:rect l="l" t="t" r="r" b="b"/>
            <a:pathLst>
              <a:path w="118744" h="5080">
                <a:moveTo>
                  <a:pt x="0" y="0"/>
                </a:moveTo>
                <a:lnTo>
                  <a:pt x="0" y="4521"/>
                </a:lnTo>
                <a:lnTo>
                  <a:pt x="118440" y="4521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7" name="object 587"/>
          <p:cNvSpPr/>
          <p:nvPr/>
        </p:nvSpPr>
        <p:spPr>
          <a:xfrm>
            <a:off x="13425723" y="2888902"/>
            <a:ext cx="120650" cy="5080"/>
          </a:xfrm>
          <a:custGeom>
            <a:avLst/>
            <a:gdLst/>
            <a:ahLst/>
            <a:cxnLst/>
            <a:rect l="l" t="t" r="r" b="b"/>
            <a:pathLst>
              <a:path w="120650" h="5080">
                <a:moveTo>
                  <a:pt x="120561" y="0"/>
                </a:moveTo>
                <a:lnTo>
                  <a:pt x="0" y="0"/>
                </a:lnTo>
                <a:lnTo>
                  <a:pt x="118440" y="4521"/>
                </a:lnTo>
                <a:lnTo>
                  <a:pt x="120561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8" name="object 588"/>
          <p:cNvSpPr/>
          <p:nvPr/>
        </p:nvSpPr>
        <p:spPr>
          <a:xfrm>
            <a:off x="13425729" y="2888898"/>
            <a:ext cx="120650" cy="5080"/>
          </a:xfrm>
          <a:custGeom>
            <a:avLst/>
            <a:gdLst/>
            <a:ahLst/>
            <a:cxnLst/>
            <a:rect l="l" t="t" r="r" b="b"/>
            <a:pathLst>
              <a:path w="120650" h="5080">
                <a:moveTo>
                  <a:pt x="120561" y="0"/>
                </a:moveTo>
                <a:lnTo>
                  <a:pt x="0" y="0"/>
                </a:lnTo>
                <a:lnTo>
                  <a:pt x="118427" y="4533"/>
                </a:lnTo>
                <a:lnTo>
                  <a:pt x="120561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9" name="object 589"/>
          <p:cNvSpPr/>
          <p:nvPr/>
        </p:nvSpPr>
        <p:spPr>
          <a:xfrm>
            <a:off x="13425729" y="2888898"/>
            <a:ext cx="118745" cy="5080"/>
          </a:xfrm>
          <a:custGeom>
            <a:avLst/>
            <a:gdLst/>
            <a:ahLst/>
            <a:cxnLst/>
            <a:rect l="l" t="t" r="r" b="b"/>
            <a:pathLst>
              <a:path w="118744" h="5080">
                <a:moveTo>
                  <a:pt x="0" y="0"/>
                </a:moveTo>
                <a:lnTo>
                  <a:pt x="118427" y="4533"/>
                </a:lnTo>
                <a:lnTo>
                  <a:pt x="0" y="453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0" name="object 590"/>
          <p:cNvSpPr/>
          <p:nvPr/>
        </p:nvSpPr>
        <p:spPr>
          <a:xfrm>
            <a:off x="14057859" y="2893428"/>
            <a:ext cx="118745" cy="9525"/>
          </a:xfrm>
          <a:custGeom>
            <a:avLst/>
            <a:gdLst/>
            <a:ahLst/>
            <a:cxnLst/>
            <a:rect l="l" t="t" r="r" b="b"/>
            <a:pathLst>
              <a:path w="118744" h="9525">
                <a:moveTo>
                  <a:pt x="0" y="0"/>
                </a:moveTo>
                <a:lnTo>
                  <a:pt x="4076" y="9436"/>
                </a:lnTo>
                <a:lnTo>
                  <a:pt x="118351" y="9436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1" name="object 591"/>
          <p:cNvSpPr/>
          <p:nvPr/>
        </p:nvSpPr>
        <p:spPr>
          <a:xfrm>
            <a:off x="14057859" y="2893428"/>
            <a:ext cx="118745" cy="9525"/>
          </a:xfrm>
          <a:custGeom>
            <a:avLst/>
            <a:gdLst/>
            <a:ahLst/>
            <a:cxnLst/>
            <a:rect l="l" t="t" r="r" b="b"/>
            <a:pathLst>
              <a:path w="118744" h="9525">
                <a:moveTo>
                  <a:pt x="118351" y="0"/>
                </a:moveTo>
                <a:lnTo>
                  <a:pt x="0" y="0"/>
                </a:lnTo>
                <a:lnTo>
                  <a:pt x="118351" y="9436"/>
                </a:lnTo>
                <a:lnTo>
                  <a:pt x="118351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2" name="object 592"/>
          <p:cNvSpPr/>
          <p:nvPr/>
        </p:nvSpPr>
        <p:spPr>
          <a:xfrm>
            <a:off x="14057867" y="2893432"/>
            <a:ext cx="118745" cy="9525"/>
          </a:xfrm>
          <a:custGeom>
            <a:avLst/>
            <a:gdLst/>
            <a:ahLst/>
            <a:cxnLst/>
            <a:rect l="l" t="t" r="r" b="b"/>
            <a:pathLst>
              <a:path w="118744" h="9525">
                <a:moveTo>
                  <a:pt x="118338" y="0"/>
                </a:moveTo>
                <a:lnTo>
                  <a:pt x="0" y="0"/>
                </a:lnTo>
                <a:lnTo>
                  <a:pt x="118338" y="9436"/>
                </a:lnTo>
                <a:lnTo>
                  <a:pt x="118338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3" name="object 593"/>
          <p:cNvSpPr/>
          <p:nvPr/>
        </p:nvSpPr>
        <p:spPr>
          <a:xfrm>
            <a:off x="14057867" y="2893432"/>
            <a:ext cx="118745" cy="9525"/>
          </a:xfrm>
          <a:custGeom>
            <a:avLst/>
            <a:gdLst/>
            <a:ahLst/>
            <a:cxnLst/>
            <a:rect l="l" t="t" r="r" b="b"/>
            <a:pathLst>
              <a:path w="118744" h="9525">
                <a:moveTo>
                  <a:pt x="0" y="0"/>
                </a:moveTo>
                <a:lnTo>
                  <a:pt x="118338" y="9436"/>
                </a:lnTo>
                <a:lnTo>
                  <a:pt x="4063" y="943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4" name="object 594"/>
          <p:cNvSpPr/>
          <p:nvPr/>
        </p:nvSpPr>
        <p:spPr>
          <a:xfrm>
            <a:off x="13425723" y="2893428"/>
            <a:ext cx="114935" cy="9525"/>
          </a:xfrm>
          <a:custGeom>
            <a:avLst/>
            <a:gdLst/>
            <a:ahLst/>
            <a:cxnLst/>
            <a:rect l="l" t="t" r="r" b="b"/>
            <a:pathLst>
              <a:path w="114934" h="9525">
                <a:moveTo>
                  <a:pt x="0" y="0"/>
                </a:moveTo>
                <a:lnTo>
                  <a:pt x="0" y="9436"/>
                </a:lnTo>
                <a:lnTo>
                  <a:pt x="114363" y="9436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5" name="object 595"/>
          <p:cNvSpPr/>
          <p:nvPr/>
        </p:nvSpPr>
        <p:spPr>
          <a:xfrm>
            <a:off x="13425723" y="2893428"/>
            <a:ext cx="118745" cy="9525"/>
          </a:xfrm>
          <a:custGeom>
            <a:avLst/>
            <a:gdLst/>
            <a:ahLst/>
            <a:cxnLst/>
            <a:rect l="l" t="t" r="r" b="b"/>
            <a:pathLst>
              <a:path w="118744" h="9525">
                <a:moveTo>
                  <a:pt x="118440" y="0"/>
                </a:moveTo>
                <a:lnTo>
                  <a:pt x="0" y="0"/>
                </a:lnTo>
                <a:lnTo>
                  <a:pt x="114363" y="9436"/>
                </a:lnTo>
                <a:lnTo>
                  <a:pt x="11844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6" name="object 596"/>
          <p:cNvSpPr/>
          <p:nvPr/>
        </p:nvSpPr>
        <p:spPr>
          <a:xfrm>
            <a:off x="13425733" y="2893432"/>
            <a:ext cx="118745" cy="9525"/>
          </a:xfrm>
          <a:custGeom>
            <a:avLst/>
            <a:gdLst/>
            <a:ahLst/>
            <a:cxnLst/>
            <a:rect l="l" t="t" r="r" b="b"/>
            <a:pathLst>
              <a:path w="118744" h="9525">
                <a:moveTo>
                  <a:pt x="118427" y="0"/>
                </a:moveTo>
                <a:lnTo>
                  <a:pt x="0" y="0"/>
                </a:lnTo>
                <a:lnTo>
                  <a:pt x="114350" y="9436"/>
                </a:lnTo>
                <a:lnTo>
                  <a:pt x="118427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7" name="object 597"/>
          <p:cNvSpPr/>
          <p:nvPr/>
        </p:nvSpPr>
        <p:spPr>
          <a:xfrm>
            <a:off x="13425733" y="2893432"/>
            <a:ext cx="114935" cy="9525"/>
          </a:xfrm>
          <a:custGeom>
            <a:avLst/>
            <a:gdLst/>
            <a:ahLst/>
            <a:cxnLst/>
            <a:rect l="l" t="t" r="r" b="b"/>
            <a:pathLst>
              <a:path w="114934" h="9525">
                <a:moveTo>
                  <a:pt x="0" y="0"/>
                </a:moveTo>
                <a:lnTo>
                  <a:pt x="114350" y="9436"/>
                </a:lnTo>
                <a:lnTo>
                  <a:pt x="0" y="943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8" name="object 598"/>
          <p:cNvSpPr/>
          <p:nvPr/>
        </p:nvSpPr>
        <p:spPr>
          <a:xfrm>
            <a:off x="14061940" y="2902869"/>
            <a:ext cx="114300" cy="10160"/>
          </a:xfrm>
          <a:custGeom>
            <a:avLst/>
            <a:gdLst/>
            <a:ahLst/>
            <a:cxnLst/>
            <a:rect l="l" t="t" r="r" b="b"/>
            <a:pathLst>
              <a:path w="114300" h="10160">
                <a:moveTo>
                  <a:pt x="0" y="0"/>
                </a:moveTo>
                <a:lnTo>
                  <a:pt x="3797" y="9537"/>
                </a:lnTo>
                <a:lnTo>
                  <a:pt x="114261" y="9537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9" name="object 599"/>
          <p:cNvSpPr/>
          <p:nvPr/>
        </p:nvSpPr>
        <p:spPr>
          <a:xfrm>
            <a:off x="14061940" y="2902869"/>
            <a:ext cx="114300" cy="10160"/>
          </a:xfrm>
          <a:custGeom>
            <a:avLst/>
            <a:gdLst/>
            <a:ahLst/>
            <a:cxnLst/>
            <a:rect l="l" t="t" r="r" b="b"/>
            <a:pathLst>
              <a:path w="114300" h="10160">
                <a:moveTo>
                  <a:pt x="114261" y="0"/>
                </a:moveTo>
                <a:lnTo>
                  <a:pt x="0" y="0"/>
                </a:lnTo>
                <a:lnTo>
                  <a:pt x="114261" y="9537"/>
                </a:lnTo>
                <a:lnTo>
                  <a:pt x="114261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0" name="object 600"/>
          <p:cNvSpPr/>
          <p:nvPr/>
        </p:nvSpPr>
        <p:spPr>
          <a:xfrm>
            <a:off x="14061930" y="2902869"/>
            <a:ext cx="114300" cy="9525"/>
          </a:xfrm>
          <a:custGeom>
            <a:avLst/>
            <a:gdLst/>
            <a:ahLst/>
            <a:cxnLst/>
            <a:rect l="l" t="t" r="r" b="b"/>
            <a:pathLst>
              <a:path w="114300" h="9525">
                <a:moveTo>
                  <a:pt x="114274" y="0"/>
                </a:moveTo>
                <a:lnTo>
                  <a:pt x="0" y="0"/>
                </a:lnTo>
                <a:lnTo>
                  <a:pt x="114274" y="9525"/>
                </a:lnTo>
                <a:lnTo>
                  <a:pt x="114274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1" name="object 601"/>
          <p:cNvSpPr/>
          <p:nvPr/>
        </p:nvSpPr>
        <p:spPr>
          <a:xfrm>
            <a:off x="14061930" y="2902869"/>
            <a:ext cx="114300" cy="9525"/>
          </a:xfrm>
          <a:custGeom>
            <a:avLst/>
            <a:gdLst/>
            <a:ahLst/>
            <a:cxnLst/>
            <a:rect l="l" t="t" r="r" b="b"/>
            <a:pathLst>
              <a:path w="114300" h="9525">
                <a:moveTo>
                  <a:pt x="0" y="0"/>
                </a:moveTo>
                <a:lnTo>
                  <a:pt x="114274" y="9525"/>
                </a:lnTo>
                <a:lnTo>
                  <a:pt x="3797" y="952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2" name="object 602"/>
          <p:cNvSpPr/>
          <p:nvPr/>
        </p:nvSpPr>
        <p:spPr>
          <a:xfrm>
            <a:off x="13425723" y="2902869"/>
            <a:ext cx="111125" cy="10160"/>
          </a:xfrm>
          <a:custGeom>
            <a:avLst/>
            <a:gdLst/>
            <a:ahLst/>
            <a:cxnLst/>
            <a:rect l="l" t="t" r="r" b="b"/>
            <a:pathLst>
              <a:path w="111125" h="10160">
                <a:moveTo>
                  <a:pt x="0" y="0"/>
                </a:moveTo>
                <a:lnTo>
                  <a:pt x="0" y="9537"/>
                </a:lnTo>
                <a:lnTo>
                  <a:pt x="110578" y="9537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3" name="object 603"/>
          <p:cNvSpPr/>
          <p:nvPr/>
        </p:nvSpPr>
        <p:spPr>
          <a:xfrm>
            <a:off x="13425723" y="2902869"/>
            <a:ext cx="114935" cy="10160"/>
          </a:xfrm>
          <a:custGeom>
            <a:avLst/>
            <a:gdLst/>
            <a:ahLst/>
            <a:cxnLst/>
            <a:rect l="l" t="t" r="r" b="b"/>
            <a:pathLst>
              <a:path w="114934" h="10160">
                <a:moveTo>
                  <a:pt x="114363" y="0"/>
                </a:moveTo>
                <a:lnTo>
                  <a:pt x="0" y="0"/>
                </a:lnTo>
                <a:lnTo>
                  <a:pt x="110578" y="9537"/>
                </a:lnTo>
                <a:lnTo>
                  <a:pt x="114363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4" name="object 604"/>
          <p:cNvSpPr/>
          <p:nvPr/>
        </p:nvSpPr>
        <p:spPr>
          <a:xfrm>
            <a:off x="13425726" y="2902869"/>
            <a:ext cx="114935" cy="9525"/>
          </a:xfrm>
          <a:custGeom>
            <a:avLst/>
            <a:gdLst/>
            <a:ahLst/>
            <a:cxnLst/>
            <a:rect l="l" t="t" r="r" b="b"/>
            <a:pathLst>
              <a:path w="114934" h="9525">
                <a:moveTo>
                  <a:pt x="114363" y="0"/>
                </a:moveTo>
                <a:lnTo>
                  <a:pt x="0" y="0"/>
                </a:lnTo>
                <a:lnTo>
                  <a:pt x="110566" y="9525"/>
                </a:lnTo>
                <a:lnTo>
                  <a:pt x="114363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5" name="object 605"/>
          <p:cNvSpPr/>
          <p:nvPr/>
        </p:nvSpPr>
        <p:spPr>
          <a:xfrm>
            <a:off x="13425726" y="2902869"/>
            <a:ext cx="111125" cy="9525"/>
          </a:xfrm>
          <a:custGeom>
            <a:avLst/>
            <a:gdLst/>
            <a:ahLst/>
            <a:cxnLst/>
            <a:rect l="l" t="t" r="r" b="b"/>
            <a:pathLst>
              <a:path w="111125" h="9525">
                <a:moveTo>
                  <a:pt x="0" y="0"/>
                </a:moveTo>
                <a:lnTo>
                  <a:pt x="110566" y="9525"/>
                </a:lnTo>
                <a:lnTo>
                  <a:pt x="0" y="952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6" name="object 606"/>
          <p:cNvSpPr/>
          <p:nvPr/>
        </p:nvSpPr>
        <p:spPr>
          <a:xfrm>
            <a:off x="14065735" y="2912402"/>
            <a:ext cx="110489" cy="10160"/>
          </a:xfrm>
          <a:custGeom>
            <a:avLst/>
            <a:gdLst/>
            <a:ahLst/>
            <a:cxnLst/>
            <a:rect l="l" t="t" r="r" b="b"/>
            <a:pathLst>
              <a:path w="110490" h="10160">
                <a:moveTo>
                  <a:pt x="0" y="0"/>
                </a:moveTo>
                <a:lnTo>
                  <a:pt x="3327" y="9715"/>
                </a:lnTo>
                <a:lnTo>
                  <a:pt x="110464" y="9715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7" name="object 607"/>
          <p:cNvSpPr/>
          <p:nvPr/>
        </p:nvSpPr>
        <p:spPr>
          <a:xfrm>
            <a:off x="14065735" y="2912402"/>
            <a:ext cx="110489" cy="10160"/>
          </a:xfrm>
          <a:custGeom>
            <a:avLst/>
            <a:gdLst/>
            <a:ahLst/>
            <a:cxnLst/>
            <a:rect l="l" t="t" r="r" b="b"/>
            <a:pathLst>
              <a:path w="110490" h="10160">
                <a:moveTo>
                  <a:pt x="110464" y="0"/>
                </a:moveTo>
                <a:lnTo>
                  <a:pt x="0" y="0"/>
                </a:lnTo>
                <a:lnTo>
                  <a:pt x="110464" y="9715"/>
                </a:lnTo>
                <a:lnTo>
                  <a:pt x="110464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8" name="object 608"/>
          <p:cNvSpPr/>
          <p:nvPr/>
        </p:nvSpPr>
        <p:spPr>
          <a:xfrm>
            <a:off x="14065729" y="2912401"/>
            <a:ext cx="110489" cy="10160"/>
          </a:xfrm>
          <a:custGeom>
            <a:avLst/>
            <a:gdLst/>
            <a:ahLst/>
            <a:cxnLst/>
            <a:rect l="l" t="t" r="r" b="b"/>
            <a:pathLst>
              <a:path w="110490" h="10160">
                <a:moveTo>
                  <a:pt x="110477" y="0"/>
                </a:moveTo>
                <a:lnTo>
                  <a:pt x="0" y="0"/>
                </a:lnTo>
                <a:lnTo>
                  <a:pt x="110477" y="9715"/>
                </a:lnTo>
                <a:lnTo>
                  <a:pt x="110477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9" name="object 609"/>
          <p:cNvSpPr/>
          <p:nvPr/>
        </p:nvSpPr>
        <p:spPr>
          <a:xfrm>
            <a:off x="14065729" y="2912401"/>
            <a:ext cx="110489" cy="10160"/>
          </a:xfrm>
          <a:custGeom>
            <a:avLst/>
            <a:gdLst/>
            <a:ahLst/>
            <a:cxnLst/>
            <a:rect l="l" t="t" r="r" b="b"/>
            <a:pathLst>
              <a:path w="110490" h="10160">
                <a:moveTo>
                  <a:pt x="0" y="0"/>
                </a:moveTo>
                <a:lnTo>
                  <a:pt x="110477" y="9715"/>
                </a:lnTo>
                <a:lnTo>
                  <a:pt x="3327" y="971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0" name="object 610"/>
          <p:cNvSpPr/>
          <p:nvPr/>
        </p:nvSpPr>
        <p:spPr>
          <a:xfrm>
            <a:off x="13425723" y="2912402"/>
            <a:ext cx="107314" cy="10160"/>
          </a:xfrm>
          <a:custGeom>
            <a:avLst/>
            <a:gdLst/>
            <a:ahLst/>
            <a:cxnLst/>
            <a:rect l="l" t="t" r="r" b="b"/>
            <a:pathLst>
              <a:path w="107315" h="10160">
                <a:moveTo>
                  <a:pt x="0" y="0"/>
                </a:moveTo>
                <a:lnTo>
                  <a:pt x="0" y="9715"/>
                </a:lnTo>
                <a:lnTo>
                  <a:pt x="107238" y="9715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1" name="object 611"/>
          <p:cNvSpPr/>
          <p:nvPr/>
        </p:nvSpPr>
        <p:spPr>
          <a:xfrm>
            <a:off x="13425723" y="2912402"/>
            <a:ext cx="111125" cy="10160"/>
          </a:xfrm>
          <a:custGeom>
            <a:avLst/>
            <a:gdLst/>
            <a:ahLst/>
            <a:cxnLst/>
            <a:rect l="l" t="t" r="r" b="b"/>
            <a:pathLst>
              <a:path w="111125" h="10160">
                <a:moveTo>
                  <a:pt x="110578" y="0"/>
                </a:moveTo>
                <a:lnTo>
                  <a:pt x="0" y="0"/>
                </a:lnTo>
                <a:lnTo>
                  <a:pt x="107238" y="9715"/>
                </a:lnTo>
                <a:lnTo>
                  <a:pt x="110578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2" name="object 612"/>
          <p:cNvSpPr/>
          <p:nvPr/>
        </p:nvSpPr>
        <p:spPr>
          <a:xfrm>
            <a:off x="13425729" y="2912401"/>
            <a:ext cx="111125" cy="10160"/>
          </a:xfrm>
          <a:custGeom>
            <a:avLst/>
            <a:gdLst/>
            <a:ahLst/>
            <a:cxnLst/>
            <a:rect l="l" t="t" r="r" b="b"/>
            <a:pathLst>
              <a:path w="111125" h="10160">
                <a:moveTo>
                  <a:pt x="110566" y="0"/>
                </a:moveTo>
                <a:lnTo>
                  <a:pt x="0" y="0"/>
                </a:lnTo>
                <a:lnTo>
                  <a:pt x="107238" y="9715"/>
                </a:lnTo>
                <a:lnTo>
                  <a:pt x="110566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3" name="object 613"/>
          <p:cNvSpPr/>
          <p:nvPr/>
        </p:nvSpPr>
        <p:spPr>
          <a:xfrm>
            <a:off x="13425729" y="2912401"/>
            <a:ext cx="107314" cy="10160"/>
          </a:xfrm>
          <a:custGeom>
            <a:avLst/>
            <a:gdLst/>
            <a:ahLst/>
            <a:cxnLst/>
            <a:rect l="l" t="t" r="r" b="b"/>
            <a:pathLst>
              <a:path w="107315" h="10160">
                <a:moveTo>
                  <a:pt x="0" y="0"/>
                </a:moveTo>
                <a:lnTo>
                  <a:pt x="107238" y="9715"/>
                </a:lnTo>
                <a:lnTo>
                  <a:pt x="0" y="971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4" name="object 614"/>
          <p:cNvSpPr/>
          <p:nvPr/>
        </p:nvSpPr>
        <p:spPr>
          <a:xfrm>
            <a:off x="14069060" y="2922117"/>
            <a:ext cx="107314" cy="10160"/>
          </a:xfrm>
          <a:custGeom>
            <a:avLst/>
            <a:gdLst/>
            <a:ahLst/>
            <a:cxnLst/>
            <a:rect l="l" t="t" r="r" b="b"/>
            <a:pathLst>
              <a:path w="107315" h="10160">
                <a:moveTo>
                  <a:pt x="0" y="0"/>
                </a:moveTo>
                <a:lnTo>
                  <a:pt x="3048" y="9715"/>
                </a:lnTo>
                <a:lnTo>
                  <a:pt x="107149" y="9715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5" name="object 615"/>
          <p:cNvSpPr/>
          <p:nvPr/>
        </p:nvSpPr>
        <p:spPr>
          <a:xfrm>
            <a:off x="14069060" y="2922117"/>
            <a:ext cx="107314" cy="10160"/>
          </a:xfrm>
          <a:custGeom>
            <a:avLst/>
            <a:gdLst/>
            <a:ahLst/>
            <a:cxnLst/>
            <a:rect l="l" t="t" r="r" b="b"/>
            <a:pathLst>
              <a:path w="107315" h="10160">
                <a:moveTo>
                  <a:pt x="107149" y="0"/>
                </a:moveTo>
                <a:lnTo>
                  <a:pt x="0" y="0"/>
                </a:lnTo>
                <a:lnTo>
                  <a:pt x="107149" y="9715"/>
                </a:lnTo>
                <a:lnTo>
                  <a:pt x="107149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6" name="object 616"/>
          <p:cNvSpPr/>
          <p:nvPr/>
        </p:nvSpPr>
        <p:spPr>
          <a:xfrm>
            <a:off x="14069055" y="2922116"/>
            <a:ext cx="107314" cy="10160"/>
          </a:xfrm>
          <a:custGeom>
            <a:avLst/>
            <a:gdLst/>
            <a:ahLst/>
            <a:cxnLst/>
            <a:rect l="l" t="t" r="r" b="b"/>
            <a:pathLst>
              <a:path w="107315" h="10160">
                <a:moveTo>
                  <a:pt x="107149" y="0"/>
                </a:moveTo>
                <a:lnTo>
                  <a:pt x="0" y="0"/>
                </a:lnTo>
                <a:lnTo>
                  <a:pt x="107149" y="9715"/>
                </a:lnTo>
                <a:lnTo>
                  <a:pt x="107149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7" name="object 617"/>
          <p:cNvSpPr/>
          <p:nvPr/>
        </p:nvSpPr>
        <p:spPr>
          <a:xfrm>
            <a:off x="14069055" y="2922116"/>
            <a:ext cx="107314" cy="10160"/>
          </a:xfrm>
          <a:custGeom>
            <a:avLst/>
            <a:gdLst/>
            <a:ahLst/>
            <a:cxnLst/>
            <a:rect l="l" t="t" r="r" b="b"/>
            <a:pathLst>
              <a:path w="107315" h="10160">
                <a:moveTo>
                  <a:pt x="0" y="0"/>
                </a:moveTo>
                <a:lnTo>
                  <a:pt x="107149" y="9715"/>
                </a:lnTo>
                <a:lnTo>
                  <a:pt x="3060" y="971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8" name="object 618"/>
          <p:cNvSpPr/>
          <p:nvPr/>
        </p:nvSpPr>
        <p:spPr>
          <a:xfrm>
            <a:off x="13425723" y="2922117"/>
            <a:ext cx="104775" cy="10160"/>
          </a:xfrm>
          <a:custGeom>
            <a:avLst/>
            <a:gdLst/>
            <a:ahLst/>
            <a:cxnLst/>
            <a:rect l="l" t="t" r="r" b="b"/>
            <a:pathLst>
              <a:path w="104775" h="10160">
                <a:moveTo>
                  <a:pt x="0" y="0"/>
                </a:moveTo>
                <a:lnTo>
                  <a:pt x="0" y="9715"/>
                </a:lnTo>
                <a:lnTo>
                  <a:pt x="104178" y="9715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9" name="object 619"/>
          <p:cNvSpPr/>
          <p:nvPr/>
        </p:nvSpPr>
        <p:spPr>
          <a:xfrm>
            <a:off x="13425723" y="2922117"/>
            <a:ext cx="107314" cy="10160"/>
          </a:xfrm>
          <a:custGeom>
            <a:avLst/>
            <a:gdLst/>
            <a:ahLst/>
            <a:cxnLst/>
            <a:rect l="l" t="t" r="r" b="b"/>
            <a:pathLst>
              <a:path w="107315" h="10160">
                <a:moveTo>
                  <a:pt x="107238" y="0"/>
                </a:moveTo>
                <a:lnTo>
                  <a:pt x="0" y="0"/>
                </a:lnTo>
                <a:lnTo>
                  <a:pt x="104178" y="9715"/>
                </a:lnTo>
                <a:lnTo>
                  <a:pt x="107238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0" name="object 620"/>
          <p:cNvSpPr/>
          <p:nvPr/>
        </p:nvSpPr>
        <p:spPr>
          <a:xfrm>
            <a:off x="13425726" y="2922116"/>
            <a:ext cx="107314" cy="10160"/>
          </a:xfrm>
          <a:custGeom>
            <a:avLst/>
            <a:gdLst/>
            <a:ahLst/>
            <a:cxnLst/>
            <a:rect l="l" t="t" r="r" b="b"/>
            <a:pathLst>
              <a:path w="107315" h="10160">
                <a:moveTo>
                  <a:pt x="107238" y="0"/>
                </a:moveTo>
                <a:lnTo>
                  <a:pt x="0" y="0"/>
                </a:lnTo>
                <a:lnTo>
                  <a:pt x="104190" y="9715"/>
                </a:lnTo>
                <a:lnTo>
                  <a:pt x="107238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1" name="object 621"/>
          <p:cNvSpPr/>
          <p:nvPr/>
        </p:nvSpPr>
        <p:spPr>
          <a:xfrm>
            <a:off x="13425726" y="2922116"/>
            <a:ext cx="104775" cy="10160"/>
          </a:xfrm>
          <a:custGeom>
            <a:avLst/>
            <a:gdLst/>
            <a:ahLst/>
            <a:cxnLst/>
            <a:rect l="l" t="t" r="r" b="b"/>
            <a:pathLst>
              <a:path w="104775" h="10160">
                <a:moveTo>
                  <a:pt x="0" y="0"/>
                </a:moveTo>
                <a:lnTo>
                  <a:pt x="104190" y="9715"/>
                </a:lnTo>
                <a:lnTo>
                  <a:pt x="0" y="971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2" name="object 622"/>
          <p:cNvSpPr/>
          <p:nvPr/>
        </p:nvSpPr>
        <p:spPr>
          <a:xfrm>
            <a:off x="14072113" y="2931833"/>
            <a:ext cx="104139" cy="10160"/>
          </a:xfrm>
          <a:custGeom>
            <a:avLst/>
            <a:gdLst/>
            <a:ahLst/>
            <a:cxnLst/>
            <a:rect l="l" t="t" r="r" b="b"/>
            <a:pathLst>
              <a:path w="104140" h="10160">
                <a:moveTo>
                  <a:pt x="0" y="0"/>
                </a:moveTo>
                <a:lnTo>
                  <a:pt x="2781" y="9893"/>
                </a:lnTo>
                <a:lnTo>
                  <a:pt x="104089" y="9893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3" name="object 623"/>
          <p:cNvSpPr/>
          <p:nvPr/>
        </p:nvSpPr>
        <p:spPr>
          <a:xfrm>
            <a:off x="14072113" y="2931833"/>
            <a:ext cx="104139" cy="10160"/>
          </a:xfrm>
          <a:custGeom>
            <a:avLst/>
            <a:gdLst/>
            <a:ahLst/>
            <a:cxnLst/>
            <a:rect l="l" t="t" r="r" b="b"/>
            <a:pathLst>
              <a:path w="104140" h="10160">
                <a:moveTo>
                  <a:pt x="104089" y="0"/>
                </a:moveTo>
                <a:lnTo>
                  <a:pt x="0" y="0"/>
                </a:lnTo>
                <a:lnTo>
                  <a:pt x="104089" y="9893"/>
                </a:lnTo>
                <a:lnTo>
                  <a:pt x="104089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4" name="object 624"/>
          <p:cNvSpPr/>
          <p:nvPr/>
        </p:nvSpPr>
        <p:spPr>
          <a:xfrm>
            <a:off x="14072116" y="2931832"/>
            <a:ext cx="104139" cy="10160"/>
          </a:xfrm>
          <a:custGeom>
            <a:avLst/>
            <a:gdLst/>
            <a:ahLst/>
            <a:cxnLst/>
            <a:rect l="l" t="t" r="r" b="b"/>
            <a:pathLst>
              <a:path w="104140" h="10160">
                <a:moveTo>
                  <a:pt x="104089" y="0"/>
                </a:moveTo>
                <a:lnTo>
                  <a:pt x="0" y="0"/>
                </a:lnTo>
                <a:lnTo>
                  <a:pt x="104089" y="9906"/>
                </a:lnTo>
                <a:lnTo>
                  <a:pt x="104089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5" name="object 625"/>
          <p:cNvSpPr/>
          <p:nvPr/>
        </p:nvSpPr>
        <p:spPr>
          <a:xfrm>
            <a:off x="14072116" y="2931832"/>
            <a:ext cx="104139" cy="10160"/>
          </a:xfrm>
          <a:custGeom>
            <a:avLst/>
            <a:gdLst/>
            <a:ahLst/>
            <a:cxnLst/>
            <a:rect l="l" t="t" r="r" b="b"/>
            <a:pathLst>
              <a:path w="104140" h="10160">
                <a:moveTo>
                  <a:pt x="0" y="0"/>
                </a:moveTo>
                <a:lnTo>
                  <a:pt x="104089" y="9906"/>
                </a:lnTo>
                <a:lnTo>
                  <a:pt x="2768" y="990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6" name="object 626"/>
          <p:cNvSpPr/>
          <p:nvPr/>
        </p:nvSpPr>
        <p:spPr>
          <a:xfrm>
            <a:off x="13425723" y="2931833"/>
            <a:ext cx="101600" cy="10160"/>
          </a:xfrm>
          <a:custGeom>
            <a:avLst/>
            <a:gdLst/>
            <a:ahLst/>
            <a:cxnLst/>
            <a:rect l="l" t="t" r="r" b="b"/>
            <a:pathLst>
              <a:path w="101600" h="10160">
                <a:moveTo>
                  <a:pt x="0" y="0"/>
                </a:moveTo>
                <a:lnTo>
                  <a:pt x="0" y="9893"/>
                </a:lnTo>
                <a:lnTo>
                  <a:pt x="101409" y="9893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7" name="object 627"/>
          <p:cNvSpPr/>
          <p:nvPr/>
        </p:nvSpPr>
        <p:spPr>
          <a:xfrm>
            <a:off x="13425723" y="2931833"/>
            <a:ext cx="104775" cy="10160"/>
          </a:xfrm>
          <a:custGeom>
            <a:avLst/>
            <a:gdLst/>
            <a:ahLst/>
            <a:cxnLst/>
            <a:rect l="l" t="t" r="r" b="b"/>
            <a:pathLst>
              <a:path w="104775" h="10160">
                <a:moveTo>
                  <a:pt x="104178" y="0"/>
                </a:moveTo>
                <a:lnTo>
                  <a:pt x="0" y="0"/>
                </a:lnTo>
                <a:lnTo>
                  <a:pt x="101409" y="9893"/>
                </a:lnTo>
                <a:lnTo>
                  <a:pt x="104178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8" name="object 628"/>
          <p:cNvSpPr/>
          <p:nvPr/>
        </p:nvSpPr>
        <p:spPr>
          <a:xfrm>
            <a:off x="13425733" y="2931832"/>
            <a:ext cx="104775" cy="10160"/>
          </a:xfrm>
          <a:custGeom>
            <a:avLst/>
            <a:gdLst/>
            <a:ahLst/>
            <a:cxnLst/>
            <a:rect l="l" t="t" r="r" b="b"/>
            <a:pathLst>
              <a:path w="104775" h="10160">
                <a:moveTo>
                  <a:pt x="104178" y="0"/>
                </a:moveTo>
                <a:lnTo>
                  <a:pt x="0" y="0"/>
                </a:lnTo>
                <a:lnTo>
                  <a:pt x="101396" y="9906"/>
                </a:lnTo>
                <a:lnTo>
                  <a:pt x="104178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9" name="object 629"/>
          <p:cNvSpPr/>
          <p:nvPr/>
        </p:nvSpPr>
        <p:spPr>
          <a:xfrm>
            <a:off x="13425733" y="2931832"/>
            <a:ext cx="101600" cy="10160"/>
          </a:xfrm>
          <a:custGeom>
            <a:avLst/>
            <a:gdLst/>
            <a:ahLst/>
            <a:cxnLst/>
            <a:rect l="l" t="t" r="r" b="b"/>
            <a:pathLst>
              <a:path w="101600" h="10160">
                <a:moveTo>
                  <a:pt x="0" y="0"/>
                </a:moveTo>
                <a:lnTo>
                  <a:pt x="101396" y="9906"/>
                </a:lnTo>
                <a:lnTo>
                  <a:pt x="0" y="990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0" name="object 630"/>
          <p:cNvSpPr/>
          <p:nvPr/>
        </p:nvSpPr>
        <p:spPr>
          <a:xfrm>
            <a:off x="14074889" y="2941731"/>
            <a:ext cx="101600" cy="10160"/>
          </a:xfrm>
          <a:custGeom>
            <a:avLst/>
            <a:gdLst/>
            <a:ahLst/>
            <a:cxnLst/>
            <a:rect l="l" t="t" r="r" b="b"/>
            <a:pathLst>
              <a:path w="101600" h="10160">
                <a:moveTo>
                  <a:pt x="0" y="0"/>
                </a:moveTo>
                <a:lnTo>
                  <a:pt x="2400" y="9994"/>
                </a:lnTo>
                <a:lnTo>
                  <a:pt x="101320" y="9994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1" name="object 631"/>
          <p:cNvSpPr/>
          <p:nvPr/>
        </p:nvSpPr>
        <p:spPr>
          <a:xfrm>
            <a:off x="14074889" y="2941731"/>
            <a:ext cx="101600" cy="10160"/>
          </a:xfrm>
          <a:custGeom>
            <a:avLst/>
            <a:gdLst/>
            <a:ahLst/>
            <a:cxnLst/>
            <a:rect l="l" t="t" r="r" b="b"/>
            <a:pathLst>
              <a:path w="101600" h="10160">
                <a:moveTo>
                  <a:pt x="101320" y="0"/>
                </a:moveTo>
                <a:lnTo>
                  <a:pt x="0" y="0"/>
                </a:lnTo>
                <a:lnTo>
                  <a:pt x="101320" y="9994"/>
                </a:lnTo>
                <a:lnTo>
                  <a:pt x="10132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2" name="object 632"/>
          <p:cNvSpPr/>
          <p:nvPr/>
        </p:nvSpPr>
        <p:spPr>
          <a:xfrm>
            <a:off x="14074885" y="2941731"/>
            <a:ext cx="101600" cy="10160"/>
          </a:xfrm>
          <a:custGeom>
            <a:avLst/>
            <a:gdLst/>
            <a:ahLst/>
            <a:cxnLst/>
            <a:rect l="l" t="t" r="r" b="b"/>
            <a:pathLst>
              <a:path w="101600" h="10160">
                <a:moveTo>
                  <a:pt x="101320" y="0"/>
                </a:moveTo>
                <a:lnTo>
                  <a:pt x="0" y="0"/>
                </a:lnTo>
                <a:lnTo>
                  <a:pt x="101320" y="9994"/>
                </a:lnTo>
                <a:lnTo>
                  <a:pt x="10132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3" name="object 633"/>
          <p:cNvSpPr/>
          <p:nvPr/>
        </p:nvSpPr>
        <p:spPr>
          <a:xfrm>
            <a:off x="14074885" y="2941731"/>
            <a:ext cx="101600" cy="10160"/>
          </a:xfrm>
          <a:custGeom>
            <a:avLst/>
            <a:gdLst/>
            <a:ahLst/>
            <a:cxnLst/>
            <a:rect l="l" t="t" r="r" b="b"/>
            <a:pathLst>
              <a:path w="101600" h="10160">
                <a:moveTo>
                  <a:pt x="0" y="0"/>
                </a:moveTo>
                <a:lnTo>
                  <a:pt x="101320" y="9994"/>
                </a:lnTo>
                <a:lnTo>
                  <a:pt x="2413" y="9994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4" name="object 634"/>
          <p:cNvSpPr/>
          <p:nvPr/>
        </p:nvSpPr>
        <p:spPr>
          <a:xfrm>
            <a:off x="13425723" y="2941731"/>
            <a:ext cx="99060" cy="10160"/>
          </a:xfrm>
          <a:custGeom>
            <a:avLst/>
            <a:gdLst/>
            <a:ahLst/>
            <a:cxnLst/>
            <a:rect l="l" t="t" r="r" b="b"/>
            <a:pathLst>
              <a:path w="99059" h="10160">
                <a:moveTo>
                  <a:pt x="0" y="0"/>
                </a:moveTo>
                <a:lnTo>
                  <a:pt x="0" y="9994"/>
                </a:lnTo>
                <a:lnTo>
                  <a:pt x="99009" y="9994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5" name="object 635"/>
          <p:cNvSpPr/>
          <p:nvPr/>
        </p:nvSpPr>
        <p:spPr>
          <a:xfrm>
            <a:off x="13425723" y="2941731"/>
            <a:ext cx="101600" cy="10160"/>
          </a:xfrm>
          <a:custGeom>
            <a:avLst/>
            <a:gdLst/>
            <a:ahLst/>
            <a:cxnLst/>
            <a:rect l="l" t="t" r="r" b="b"/>
            <a:pathLst>
              <a:path w="101600" h="10160">
                <a:moveTo>
                  <a:pt x="101409" y="0"/>
                </a:moveTo>
                <a:lnTo>
                  <a:pt x="0" y="0"/>
                </a:lnTo>
                <a:lnTo>
                  <a:pt x="99009" y="9994"/>
                </a:lnTo>
                <a:lnTo>
                  <a:pt x="101409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6" name="object 636"/>
          <p:cNvSpPr/>
          <p:nvPr/>
        </p:nvSpPr>
        <p:spPr>
          <a:xfrm>
            <a:off x="13425726" y="2941731"/>
            <a:ext cx="101600" cy="10160"/>
          </a:xfrm>
          <a:custGeom>
            <a:avLst/>
            <a:gdLst/>
            <a:ahLst/>
            <a:cxnLst/>
            <a:rect l="l" t="t" r="r" b="b"/>
            <a:pathLst>
              <a:path w="101600" h="10160">
                <a:moveTo>
                  <a:pt x="101409" y="0"/>
                </a:moveTo>
                <a:lnTo>
                  <a:pt x="0" y="0"/>
                </a:lnTo>
                <a:lnTo>
                  <a:pt x="99009" y="9994"/>
                </a:lnTo>
                <a:lnTo>
                  <a:pt x="101409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7" name="object 637"/>
          <p:cNvSpPr/>
          <p:nvPr/>
        </p:nvSpPr>
        <p:spPr>
          <a:xfrm>
            <a:off x="13425726" y="2941731"/>
            <a:ext cx="99060" cy="10160"/>
          </a:xfrm>
          <a:custGeom>
            <a:avLst/>
            <a:gdLst/>
            <a:ahLst/>
            <a:cxnLst/>
            <a:rect l="l" t="t" r="r" b="b"/>
            <a:pathLst>
              <a:path w="99059" h="10160">
                <a:moveTo>
                  <a:pt x="0" y="0"/>
                </a:moveTo>
                <a:lnTo>
                  <a:pt x="99009" y="9994"/>
                </a:lnTo>
                <a:lnTo>
                  <a:pt x="0" y="9994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8" name="object 638"/>
          <p:cNvSpPr/>
          <p:nvPr/>
        </p:nvSpPr>
        <p:spPr>
          <a:xfrm>
            <a:off x="14077291" y="2951721"/>
            <a:ext cx="99060" cy="3810"/>
          </a:xfrm>
          <a:custGeom>
            <a:avLst/>
            <a:gdLst/>
            <a:ahLst/>
            <a:cxnLst/>
            <a:rect l="l" t="t" r="r" b="b"/>
            <a:pathLst>
              <a:path w="99059" h="3810">
                <a:moveTo>
                  <a:pt x="0" y="0"/>
                </a:moveTo>
                <a:lnTo>
                  <a:pt x="736" y="3606"/>
                </a:lnTo>
                <a:lnTo>
                  <a:pt x="98920" y="3606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9" name="object 639"/>
          <p:cNvSpPr/>
          <p:nvPr/>
        </p:nvSpPr>
        <p:spPr>
          <a:xfrm>
            <a:off x="14077291" y="2951721"/>
            <a:ext cx="99060" cy="3810"/>
          </a:xfrm>
          <a:custGeom>
            <a:avLst/>
            <a:gdLst/>
            <a:ahLst/>
            <a:cxnLst/>
            <a:rect l="l" t="t" r="r" b="b"/>
            <a:pathLst>
              <a:path w="99059" h="3810">
                <a:moveTo>
                  <a:pt x="98920" y="0"/>
                </a:moveTo>
                <a:lnTo>
                  <a:pt x="0" y="0"/>
                </a:lnTo>
                <a:lnTo>
                  <a:pt x="98920" y="3606"/>
                </a:lnTo>
                <a:lnTo>
                  <a:pt x="9892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0" name="object 640"/>
          <p:cNvSpPr/>
          <p:nvPr/>
        </p:nvSpPr>
        <p:spPr>
          <a:xfrm>
            <a:off x="14077298" y="2951724"/>
            <a:ext cx="99060" cy="3810"/>
          </a:xfrm>
          <a:custGeom>
            <a:avLst/>
            <a:gdLst/>
            <a:ahLst/>
            <a:cxnLst/>
            <a:rect l="l" t="t" r="r" b="b"/>
            <a:pathLst>
              <a:path w="99059" h="3810">
                <a:moveTo>
                  <a:pt x="98907" y="0"/>
                </a:moveTo>
                <a:lnTo>
                  <a:pt x="0" y="0"/>
                </a:lnTo>
                <a:lnTo>
                  <a:pt x="98907" y="3606"/>
                </a:lnTo>
                <a:lnTo>
                  <a:pt x="98907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1" name="object 641"/>
          <p:cNvSpPr/>
          <p:nvPr/>
        </p:nvSpPr>
        <p:spPr>
          <a:xfrm>
            <a:off x="14077298" y="2951724"/>
            <a:ext cx="99060" cy="3810"/>
          </a:xfrm>
          <a:custGeom>
            <a:avLst/>
            <a:gdLst/>
            <a:ahLst/>
            <a:cxnLst/>
            <a:rect l="l" t="t" r="r" b="b"/>
            <a:pathLst>
              <a:path w="99059" h="3810">
                <a:moveTo>
                  <a:pt x="0" y="0"/>
                </a:moveTo>
                <a:lnTo>
                  <a:pt x="98907" y="3606"/>
                </a:lnTo>
                <a:lnTo>
                  <a:pt x="736" y="360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2" name="object 642"/>
          <p:cNvSpPr/>
          <p:nvPr/>
        </p:nvSpPr>
        <p:spPr>
          <a:xfrm>
            <a:off x="13425723" y="2951721"/>
            <a:ext cx="98425" cy="3810"/>
          </a:xfrm>
          <a:custGeom>
            <a:avLst/>
            <a:gdLst/>
            <a:ahLst/>
            <a:cxnLst/>
            <a:rect l="l" t="t" r="r" b="b"/>
            <a:pathLst>
              <a:path w="98425" h="3810">
                <a:moveTo>
                  <a:pt x="0" y="0"/>
                </a:moveTo>
                <a:lnTo>
                  <a:pt x="0" y="3606"/>
                </a:lnTo>
                <a:lnTo>
                  <a:pt x="98259" y="3606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3" name="object 643"/>
          <p:cNvSpPr/>
          <p:nvPr/>
        </p:nvSpPr>
        <p:spPr>
          <a:xfrm>
            <a:off x="13425723" y="2951721"/>
            <a:ext cx="99060" cy="3810"/>
          </a:xfrm>
          <a:custGeom>
            <a:avLst/>
            <a:gdLst/>
            <a:ahLst/>
            <a:cxnLst/>
            <a:rect l="l" t="t" r="r" b="b"/>
            <a:pathLst>
              <a:path w="99059" h="3810">
                <a:moveTo>
                  <a:pt x="99009" y="0"/>
                </a:moveTo>
                <a:lnTo>
                  <a:pt x="0" y="0"/>
                </a:lnTo>
                <a:lnTo>
                  <a:pt x="98259" y="3606"/>
                </a:lnTo>
                <a:lnTo>
                  <a:pt x="99009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4" name="object 644"/>
          <p:cNvSpPr/>
          <p:nvPr/>
        </p:nvSpPr>
        <p:spPr>
          <a:xfrm>
            <a:off x="13425720" y="2951724"/>
            <a:ext cx="99060" cy="3810"/>
          </a:xfrm>
          <a:custGeom>
            <a:avLst/>
            <a:gdLst/>
            <a:ahLst/>
            <a:cxnLst/>
            <a:rect l="l" t="t" r="r" b="b"/>
            <a:pathLst>
              <a:path w="99059" h="3810">
                <a:moveTo>
                  <a:pt x="99009" y="0"/>
                </a:moveTo>
                <a:lnTo>
                  <a:pt x="0" y="0"/>
                </a:lnTo>
                <a:lnTo>
                  <a:pt x="98272" y="3606"/>
                </a:lnTo>
                <a:lnTo>
                  <a:pt x="99009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5" name="object 645"/>
          <p:cNvSpPr/>
          <p:nvPr/>
        </p:nvSpPr>
        <p:spPr>
          <a:xfrm>
            <a:off x="13425720" y="2951724"/>
            <a:ext cx="98425" cy="3810"/>
          </a:xfrm>
          <a:custGeom>
            <a:avLst/>
            <a:gdLst/>
            <a:ahLst/>
            <a:cxnLst/>
            <a:rect l="l" t="t" r="r" b="b"/>
            <a:pathLst>
              <a:path w="98425" h="3810">
                <a:moveTo>
                  <a:pt x="0" y="0"/>
                </a:moveTo>
                <a:lnTo>
                  <a:pt x="98272" y="3606"/>
                </a:lnTo>
                <a:lnTo>
                  <a:pt x="0" y="360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6" name="object 646"/>
          <p:cNvSpPr/>
          <p:nvPr/>
        </p:nvSpPr>
        <p:spPr>
          <a:xfrm>
            <a:off x="14078033" y="2955377"/>
            <a:ext cx="102870" cy="0"/>
          </a:xfrm>
          <a:custGeom>
            <a:avLst/>
            <a:gdLst/>
            <a:ahLst/>
            <a:cxnLst/>
            <a:rect l="l" t="t" r="r" b="b"/>
            <a:pathLst>
              <a:path w="102869">
                <a:moveTo>
                  <a:pt x="0" y="0"/>
                </a:moveTo>
                <a:lnTo>
                  <a:pt x="102704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7" name="object 647"/>
          <p:cNvSpPr/>
          <p:nvPr/>
        </p:nvSpPr>
        <p:spPr>
          <a:xfrm>
            <a:off x="14078032" y="2955333"/>
            <a:ext cx="102870" cy="635"/>
          </a:xfrm>
          <a:custGeom>
            <a:avLst/>
            <a:gdLst/>
            <a:ahLst/>
            <a:cxnLst/>
            <a:rect l="l" t="t" r="r" b="b"/>
            <a:pathLst>
              <a:path w="102869" h="635">
                <a:moveTo>
                  <a:pt x="101688" y="0"/>
                </a:moveTo>
                <a:lnTo>
                  <a:pt x="0" y="0"/>
                </a:lnTo>
                <a:lnTo>
                  <a:pt x="102704" y="88"/>
                </a:lnTo>
                <a:lnTo>
                  <a:pt x="101688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8" name="object 648"/>
          <p:cNvSpPr/>
          <p:nvPr/>
        </p:nvSpPr>
        <p:spPr>
          <a:xfrm>
            <a:off x="14078032" y="2955377"/>
            <a:ext cx="102870" cy="0"/>
          </a:xfrm>
          <a:custGeom>
            <a:avLst/>
            <a:gdLst/>
            <a:ahLst/>
            <a:cxnLst/>
            <a:rect l="l" t="t" r="r" b="b"/>
            <a:pathLst>
              <a:path w="102869">
                <a:moveTo>
                  <a:pt x="0" y="0"/>
                </a:moveTo>
                <a:lnTo>
                  <a:pt x="102704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9" name="object 649"/>
          <p:cNvSpPr/>
          <p:nvPr/>
        </p:nvSpPr>
        <p:spPr>
          <a:xfrm>
            <a:off x="13421290" y="2955377"/>
            <a:ext cx="102870" cy="0"/>
          </a:xfrm>
          <a:custGeom>
            <a:avLst/>
            <a:gdLst/>
            <a:ahLst/>
            <a:cxnLst/>
            <a:rect l="l" t="t" r="r" b="b"/>
            <a:pathLst>
              <a:path w="102869">
                <a:moveTo>
                  <a:pt x="0" y="0"/>
                </a:moveTo>
                <a:lnTo>
                  <a:pt x="102692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0" name="object 650"/>
          <p:cNvSpPr/>
          <p:nvPr/>
        </p:nvSpPr>
        <p:spPr>
          <a:xfrm>
            <a:off x="13422301" y="2955377"/>
            <a:ext cx="102235" cy="0"/>
          </a:xfrm>
          <a:custGeom>
            <a:avLst/>
            <a:gdLst/>
            <a:ahLst/>
            <a:cxnLst/>
            <a:rect l="l" t="t" r="r" b="b"/>
            <a:pathLst>
              <a:path w="102234">
                <a:moveTo>
                  <a:pt x="0" y="0"/>
                </a:moveTo>
                <a:lnTo>
                  <a:pt x="101688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1" name="object 651"/>
          <p:cNvSpPr/>
          <p:nvPr/>
        </p:nvSpPr>
        <p:spPr>
          <a:xfrm>
            <a:off x="13421284" y="2955333"/>
            <a:ext cx="102870" cy="635"/>
          </a:xfrm>
          <a:custGeom>
            <a:avLst/>
            <a:gdLst/>
            <a:ahLst/>
            <a:cxnLst/>
            <a:rect l="l" t="t" r="r" b="b"/>
            <a:pathLst>
              <a:path w="102869" h="635">
                <a:moveTo>
                  <a:pt x="1015" y="0"/>
                </a:moveTo>
                <a:lnTo>
                  <a:pt x="102704" y="88"/>
                </a:lnTo>
                <a:lnTo>
                  <a:pt x="0" y="88"/>
                </a:lnTo>
                <a:lnTo>
                  <a:pt x="1015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2" name="object 652"/>
          <p:cNvSpPr/>
          <p:nvPr/>
        </p:nvSpPr>
        <p:spPr>
          <a:xfrm>
            <a:off x="14078033" y="2955570"/>
            <a:ext cx="104139" cy="0"/>
          </a:xfrm>
          <a:custGeom>
            <a:avLst/>
            <a:gdLst/>
            <a:ahLst/>
            <a:cxnLst/>
            <a:rect l="l" t="t" r="r" b="b"/>
            <a:pathLst>
              <a:path w="104140">
                <a:moveTo>
                  <a:pt x="0" y="0"/>
                </a:moveTo>
                <a:lnTo>
                  <a:pt x="103632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3" name="object 653"/>
          <p:cNvSpPr/>
          <p:nvPr/>
        </p:nvSpPr>
        <p:spPr>
          <a:xfrm>
            <a:off x="14078036" y="2955424"/>
            <a:ext cx="104139" cy="635"/>
          </a:xfrm>
          <a:custGeom>
            <a:avLst/>
            <a:gdLst/>
            <a:ahLst/>
            <a:cxnLst/>
            <a:rect l="l" t="t" r="r" b="b"/>
            <a:pathLst>
              <a:path w="104140" h="635">
                <a:moveTo>
                  <a:pt x="0" y="139"/>
                </a:moveTo>
                <a:lnTo>
                  <a:pt x="103631" y="139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4" name="object 654"/>
          <p:cNvSpPr/>
          <p:nvPr/>
        </p:nvSpPr>
        <p:spPr>
          <a:xfrm>
            <a:off x="14078036" y="2955424"/>
            <a:ext cx="104139" cy="635"/>
          </a:xfrm>
          <a:custGeom>
            <a:avLst/>
            <a:gdLst/>
            <a:ahLst/>
            <a:cxnLst/>
            <a:rect l="l" t="t" r="r" b="b"/>
            <a:pathLst>
              <a:path w="104140" h="635">
                <a:moveTo>
                  <a:pt x="0" y="139"/>
                </a:moveTo>
                <a:lnTo>
                  <a:pt x="103631" y="139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5" name="object 655"/>
          <p:cNvSpPr/>
          <p:nvPr/>
        </p:nvSpPr>
        <p:spPr>
          <a:xfrm>
            <a:off x="13420360" y="2955570"/>
            <a:ext cx="104139" cy="0"/>
          </a:xfrm>
          <a:custGeom>
            <a:avLst/>
            <a:gdLst/>
            <a:ahLst/>
            <a:cxnLst/>
            <a:rect l="l" t="t" r="r" b="b"/>
            <a:pathLst>
              <a:path w="104140">
                <a:moveTo>
                  <a:pt x="0" y="0"/>
                </a:moveTo>
                <a:lnTo>
                  <a:pt x="103632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6" name="object 656"/>
          <p:cNvSpPr/>
          <p:nvPr/>
        </p:nvSpPr>
        <p:spPr>
          <a:xfrm>
            <a:off x="13421284" y="2955424"/>
            <a:ext cx="102870" cy="635"/>
          </a:xfrm>
          <a:custGeom>
            <a:avLst/>
            <a:gdLst/>
            <a:ahLst/>
            <a:cxnLst/>
            <a:rect l="l" t="t" r="r" b="b"/>
            <a:pathLst>
              <a:path w="102869" h="635">
                <a:moveTo>
                  <a:pt x="0" y="139"/>
                </a:moveTo>
                <a:lnTo>
                  <a:pt x="102704" y="139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7" name="object 657"/>
          <p:cNvSpPr/>
          <p:nvPr/>
        </p:nvSpPr>
        <p:spPr>
          <a:xfrm>
            <a:off x="13420357" y="2955424"/>
            <a:ext cx="104139" cy="635"/>
          </a:xfrm>
          <a:custGeom>
            <a:avLst/>
            <a:gdLst/>
            <a:ahLst/>
            <a:cxnLst/>
            <a:rect l="l" t="t" r="r" b="b"/>
            <a:pathLst>
              <a:path w="104140" h="635">
                <a:moveTo>
                  <a:pt x="0" y="139"/>
                </a:moveTo>
                <a:lnTo>
                  <a:pt x="103632" y="139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8" name="object 658"/>
          <p:cNvSpPr/>
          <p:nvPr/>
        </p:nvSpPr>
        <p:spPr>
          <a:xfrm>
            <a:off x="14078033" y="2955939"/>
            <a:ext cx="104775" cy="0"/>
          </a:xfrm>
          <a:custGeom>
            <a:avLst/>
            <a:gdLst/>
            <a:ahLst/>
            <a:cxnLst/>
            <a:rect l="l" t="t" r="r" b="b"/>
            <a:pathLst>
              <a:path w="104775">
                <a:moveTo>
                  <a:pt x="0" y="0"/>
                </a:moveTo>
                <a:lnTo>
                  <a:pt x="104470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9" name="object 659"/>
          <p:cNvSpPr/>
          <p:nvPr/>
        </p:nvSpPr>
        <p:spPr>
          <a:xfrm>
            <a:off x="14078032" y="2955702"/>
            <a:ext cx="104775" cy="635"/>
          </a:xfrm>
          <a:custGeom>
            <a:avLst/>
            <a:gdLst/>
            <a:ahLst/>
            <a:cxnLst/>
            <a:rect l="l" t="t" r="r" b="b"/>
            <a:pathLst>
              <a:path w="104775" h="635">
                <a:moveTo>
                  <a:pt x="0" y="228"/>
                </a:moveTo>
                <a:lnTo>
                  <a:pt x="104470" y="228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0" name="object 660"/>
          <p:cNvSpPr/>
          <p:nvPr/>
        </p:nvSpPr>
        <p:spPr>
          <a:xfrm>
            <a:off x="14078032" y="2955702"/>
            <a:ext cx="104775" cy="635"/>
          </a:xfrm>
          <a:custGeom>
            <a:avLst/>
            <a:gdLst/>
            <a:ahLst/>
            <a:cxnLst/>
            <a:rect l="l" t="t" r="r" b="b"/>
            <a:pathLst>
              <a:path w="104775" h="635">
                <a:moveTo>
                  <a:pt x="0" y="228"/>
                </a:moveTo>
                <a:lnTo>
                  <a:pt x="104470" y="228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1" name="object 661"/>
          <p:cNvSpPr/>
          <p:nvPr/>
        </p:nvSpPr>
        <p:spPr>
          <a:xfrm>
            <a:off x="13419523" y="2955939"/>
            <a:ext cx="104775" cy="0"/>
          </a:xfrm>
          <a:custGeom>
            <a:avLst/>
            <a:gdLst/>
            <a:ahLst/>
            <a:cxnLst/>
            <a:rect l="l" t="t" r="r" b="b"/>
            <a:pathLst>
              <a:path w="104775">
                <a:moveTo>
                  <a:pt x="0" y="0"/>
                </a:moveTo>
                <a:lnTo>
                  <a:pt x="104457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2" name="object 662"/>
          <p:cNvSpPr/>
          <p:nvPr/>
        </p:nvSpPr>
        <p:spPr>
          <a:xfrm>
            <a:off x="13420357" y="2955702"/>
            <a:ext cx="104139" cy="635"/>
          </a:xfrm>
          <a:custGeom>
            <a:avLst/>
            <a:gdLst/>
            <a:ahLst/>
            <a:cxnLst/>
            <a:rect l="l" t="t" r="r" b="b"/>
            <a:pathLst>
              <a:path w="104140" h="635">
                <a:moveTo>
                  <a:pt x="0" y="228"/>
                </a:moveTo>
                <a:lnTo>
                  <a:pt x="103632" y="228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3" name="object 663"/>
          <p:cNvSpPr/>
          <p:nvPr/>
        </p:nvSpPr>
        <p:spPr>
          <a:xfrm>
            <a:off x="13419532" y="2955702"/>
            <a:ext cx="104775" cy="635"/>
          </a:xfrm>
          <a:custGeom>
            <a:avLst/>
            <a:gdLst/>
            <a:ahLst/>
            <a:cxnLst/>
            <a:rect l="l" t="t" r="r" b="b"/>
            <a:pathLst>
              <a:path w="104775" h="635">
                <a:moveTo>
                  <a:pt x="0" y="228"/>
                </a:moveTo>
                <a:lnTo>
                  <a:pt x="104368" y="228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4" name="object 664"/>
          <p:cNvSpPr/>
          <p:nvPr/>
        </p:nvSpPr>
        <p:spPr>
          <a:xfrm>
            <a:off x="14078125" y="2956440"/>
            <a:ext cx="105410" cy="0"/>
          </a:xfrm>
          <a:custGeom>
            <a:avLst/>
            <a:gdLst/>
            <a:ahLst/>
            <a:cxnLst/>
            <a:rect l="l" t="t" r="r" b="b"/>
            <a:pathLst>
              <a:path w="105409">
                <a:moveTo>
                  <a:pt x="0" y="0"/>
                </a:moveTo>
                <a:lnTo>
                  <a:pt x="105105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5" name="object 665"/>
          <p:cNvSpPr/>
          <p:nvPr/>
        </p:nvSpPr>
        <p:spPr>
          <a:xfrm>
            <a:off x="14078129" y="2956165"/>
            <a:ext cx="105410" cy="635"/>
          </a:xfrm>
          <a:custGeom>
            <a:avLst/>
            <a:gdLst/>
            <a:ahLst/>
            <a:cxnLst/>
            <a:rect l="l" t="t" r="r" b="b"/>
            <a:pathLst>
              <a:path w="105409" h="635">
                <a:moveTo>
                  <a:pt x="0" y="279"/>
                </a:moveTo>
                <a:lnTo>
                  <a:pt x="105105" y="279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6" name="object 666"/>
          <p:cNvSpPr/>
          <p:nvPr/>
        </p:nvSpPr>
        <p:spPr>
          <a:xfrm>
            <a:off x="14078129" y="2956165"/>
            <a:ext cx="105410" cy="635"/>
          </a:xfrm>
          <a:custGeom>
            <a:avLst/>
            <a:gdLst/>
            <a:ahLst/>
            <a:cxnLst/>
            <a:rect l="l" t="t" r="r" b="b"/>
            <a:pathLst>
              <a:path w="105409" h="635">
                <a:moveTo>
                  <a:pt x="0" y="279"/>
                </a:moveTo>
                <a:lnTo>
                  <a:pt x="105105" y="279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7" name="object 667"/>
          <p:cNvSpPr/>
          <p:nvPr/>
        </p:nvSpPr>
        <p:spPr>
          <a:xfrm>
            <a:off x="13418791" y="2956440"/>
            <a:ext cx="105410" cy="0"/>
          </a:xfrm>
          <a:custGeom>
            <a:avLst/>
            <a:gdLst/>
            <a:ahLst/>
            <a:cxnLst/>
            <a:rect l="l" t="t" r="r" b="b"/>
            <a:pathLst>
              <a:path w="105409">
                <a:moveTo>
                  <a:pt x="0" y="0"/>
                </a:moveTo>
                <a:lnTo>
                  <a:pt x="105105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8" name="object 668"/>
          <p:cNvSpPr/>
          <p:nvPr/>
        </p:nvSpPr>
        <p:spPr>
          <a:xfrm>
            <a:off x="13419528" y="2956165"/>
            <a:ext cx="104775" cy="635"/>
          </a:xfrm>
          <a:custGeom>
            <a:avLst/>
            <a:gdLst/>
            <a:ahLst/>
            <a:cxnLst/>
            <a:rect l="l" t="t" r="r" b="b"/>
            <a:pathLst>
              <a:path w="104775" h="635">
                <a:moveTo>
                  <a:pt x="0" y="279"/>
                </a:moveTo>
                <a:lnTo>
                  <a:pt x="104368" y="279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9" name="object 669"/>
          <p:cNvSpPr/>
          <p:nvPr/>
        </p:nvSpPr>
        <p:spPr>
          <a:xfrm>
            <a:off x="13418791" y="2956165"/>
            <a:ext cx="105410" cy="635"/>
          </a:xfrm>
          <a:custGeom>
            <a:avLst/>
            <a:gdLst/>
            <a:ahLst/>
            <a:cxnLst/>
            <a:rect l="l" t="t" r="r" b="b"/>
            <a:pathLst>
              <a:path w="105409" h="635">
                <a:moveTo>
                  <a:pt x="0" y="279"/>
                </a:moveTo>
                <a:lnTo>
                  <a:pt x="104914" y="279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0" name="object 670"/>
          <p:cNvSpPr/>
          <p:nvPr/>
        </p:nvSpPr>
        <p:spPr>
          <a:xfrm>
            <a:off x="14078308" y="2957091"/>
            <a:ext cx="106045" cy="0"/>
          </a:xfrm>
          <a:custGeom>
            <a:avLst/>
            <a:gdLst/>
            <a:ahLst/>
            <a:cxnLst/>
            <a:rect l="l" t="t" r="r" b="b"/>
            <a:pathLst>
              <a:path w="106044">
                <a:moveTo>
                  <a:pt x="0" y="0"/>
                </a:moveTo>
                <a:lnTo>
                  <a:pt x="105663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1" name="object 671"/>
          <p:cNvSpPr/>
          <p:nvPr/>
        </p:nvSpPr>
        <p:spPr>
          <a:xfrm>
            <a:off x="14078311" y="2956720"/>
            <a:ext cx="106045" cy="1270"/>
          </a:xfrm>
          <a:custGeom>
            <a:avLst/>
            <a:gdLst/>
            <a:ahLst/>
            <a:cxnLst/>
            <a:rect l="l" t="t" r="r" b="b"/>
            <a:pathLst>
              <a:path w="106044" h="1269">
                <a:moveTo>
                  <a:pt x="0" y="368"/>
                </a:moveTo>
                <a:lnTo>
                  <a:pt x="105663" y="368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2" name="object 672"/>
          <p:cNvSpPr/>
          <p:nvPr/>
        </p:nvSpPr>
        <p:spPr>
          <a:xfrm>
            <a:off x="14078311" y="2956720"/>
            <a:ext cx="106045" cy="1270"/>
          </a:xfrm>
          <a:custGeom>
            <a:avLst/>
            <a:gdLst/>
            <a:ahLst/>
            <a:cxnLst/>
            <a:rect l="l" t="t" r="r" b="b"/>
            <a:pathLst>
              <a:path w="106044" h="1269">
                <a:moveTo>
                  <a:pt x="0" y="368"/>
                </a:moveTo>
                <a:lnTo>
                  <a:pt x="105663" y="368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3" name="object 673"/>
          <p:cNvSpPr/>
          <p:nvPr/>
        </p:nvSpPr>
        <p:spPr>
          <a:xfrm>
            <a:off x="13418049" y="2957091"/>
            <a:ext cx="106045" cy="0"/>
          </a:xfrm>
          <a:custGeom>
            <a:avLst/>
            <a:gdLst/>
            <a:ahLst/>
            <a:cxnLst/>
            <a:rect l="l" t="t" r="r" b="b"/>
            <a:pathLst>
              <a:path w="106044">
                <a:moveTo>
                  <a:pt x="0" y="0"/>
                </a:moveTo>
                <a:lnTo>
                  <a:pt x="105663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4" name="object 674"/>
          <p:cNvSpPr/>
          <p:nvPr/>
        </p:nvSpPr>
        <p:spPr>
          <a:xfrm>
            <a:off x="13418785" y="2956720"/>
            <a:ext cx="105410" cy="1270"/>
          </a:xfrm>
          <a:custGeom>
            <a:avLst/>
            <a:gdLst/>
            <a:ahLst/>
            <a:cxnLst/>
            <a:rect l="l" t="t" r="r" b="b"/>
            <a:pathLst>
              <a:path w="105409" h="1269">
                <a:moveTo>
                  <a:pt x="0" y="368"/>
                </a:moveTo>
                <a:lnTo>
                  <a:pt x="104927" y="368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5" name="object 675"/>
          <p:cNvSpPr/>
          <p:nvPr/>
        </p:nvSpPr>
        <p:spPr>
          <a:xfrm>
            <a:off x="13418049" y="2956720"/>
            <a:ext cx="106045" cy="1270"/>
          </a:xfrm>
          <a:custGeom>
            <a:avLst/>
            <a:gdLst/>
            <a:ahLst/>
            <a:cxnLst/>
            <a:rect l="l" t="t" r="r" b="b"/>
            <a:pathLst>
              <a:path w="106044" h="1269">
                <a:moveTo>
                  <a:pt x="0" y="368"/>
                </a:moveTo>
                <a:lnTo>
                  <a:pt x="105575" y="368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6" name="object 676"/>
          <p:cNvSpPr/>
          <p:nvPr/>
        </p:nvSpPr>
        <p:spPr>
          <a:xfrm>
            <a:off x="14078410" y="2957878"/>
            <a:ext cx="106045" cy="0"/>
          </a:xfrm>
          <a:custGeom>
            <a:avLst/>
            <a:gdLst/>
            <a:ahLst/>
            <a:cxnLst/>
            <a:rect l="l" t="t" r="r" b="b"/>
            <a:pathLst>
              <a:path w="106044">
                <a:moveTo>
                  <a:pt x="0" y="0"/>
                </a:moveTo>
                <a:lnTo>
                  <a:pt x="106019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7" name="object 677"/>
          <p:cNvSpPr/>
          <p:nvPr/>
        </p:nvSpPr>
        <p:spPr>
          <a:xfrm>
            <a:off x="14078402" y="2957460"/>
            <a:ext cx="106045" cy="1270"/>
          </a:xfrm>
          <a:custGeom>
            <a:avLst/>
            <a:gdLst/>
            <a:ahLst/>
            <a:cxnLst/>
            <a:rect l="l" t="t" r="r" b="b"/>
            <a:pathLst>
              <a:path w="106044" h="1269">
                <a:moveTo>
                  <a:pt x="0" y="419"/>
                </a:moveTo>
                <a:lnTo>
                  <a:pt x="106032" y="419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8" name="object 678"/>
          <p:cNvSpPr/>
          <p:nvPr/>
        </p:nvSpPr>
        <p:spPr>
          <a:xfrm>
            <a:off x="14078402" y="2957460"/>
            <a:ext cx="106045" cy="1270"/>
          </a:xfrm>
          <a:custGeom>
            <a:avLst/>
            <a:gdLst/>
            <a:ahLst/>
            <a:cxnLst/>
            <a:rect l="l" t="t" r="r" b="b"/>
            <a:pathLst>
              <a:path w="106044" h="1269">
                <a:moveTo>
                  <a:pt x="0" y="419"/>
                </a:moveTo>
                <a:lnTo>
                  <a:pt x="106032" y="419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9" name="object 679"/>
          <p:cNvSpPr/>
          <p:nvPr/>
        </p:nvSpPr>
        <p:spPr>
          <a:xfrm>
            <a:off x="13417585" y="2957878"/>
            <a:ext cx="106045" cy="0"/>
          </a:xfrm>
          <a:custGeom>
            <a:avLst/>
            <a:gdLst/>
            <a:ahLst/>
            <a:cxnLst/>
            <a:rect l="l" t="t" r="r" b="b"/>
            <a:pathLst>
              <a:path w="106044">
                <a:moveTo>
                  <a:pt x="0" y="0"/>
                </a:moveTo>
                <a:lnTo>
                  <a:pt x="106032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0" name="object 680"/>
          <p:cNvSpPr/>
          <p:nvPr/>
        </p:nvSpPr>
        <p:spPr>
          <a:xfrm>
            <a:off x="13418044" y="2957460"/>
            <a:ext cx="106045" cy="1270"/>
          </a:xfrm>
          <a:custGeom>
            <a:avLst/>
            <a:gdLst/>
            <a:ahLst/>
            <a:cxnLst/>
            <a:rect l="l" t="t" r="r" b="b"/>
            <a:pathLst>
              <a:path w="106044" h="1269">
                <a:moveTo>
                  <a:pt x="0" y="419"/>
                </a:moveTo>
                <a:lnTo>
                  <a:pt x="105575" y="419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1" name="object 681"/>
          <p:cNvSpPr/>
          <p:nvPr/>
        </p:nvSpPr>
        <p:spPr>
          <a:xfrm>
            <a:off x="13417587" y="2957460"/>
            <a:ext cx="106045" cy="1270"/>
          </a:xfrm>
          <a:custGeom>
            <a:avLst/>
            <a:gdLst/>
            <a:ahLst/>
            <a:cxnLst/>
            <a:rect l="l" t="t" r="r" b="b"/>
            <a:pathLst>
              <a:path w="106044" h="1269">
                <a:moveTo>
                  <a:pt x="0" y="419"/>
                </a:moveTo>
                <a:lnTo>
                  <a:pt x="105841" y="419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2" name="object 682"/>
          <p:cNvSpPr/>
          <p:nvPr/>
        </p:nvSpPr>
        <p:spPr>
          <a:xfrm>
            <a:off x="14078593" y="2958757"/>
            <a:ext cx="106680" cy="0"/>
          </a:xfrm>
          <a:custGeom>
            <a:avLst/>
            <a:gdLst/>
            <a:ahLst/>
            <a:cxnLst/>
            <a:rect l="l" t="t" r="r" b="b"/>
            <a:pathLst>
              <a:path w="106680">
                <a:moveTo>
                  <a:pt x="0" y="0"/>
                </a:moveTo>
                <a:lnTo>
                  <a:pt x="106222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3" name="object 683"/>
          <p:cNvSpPr/>
          <p:nvPr/>
        </p:nvSpPr>
        <p:spPr>
          <a:xfrm>
            <a:off x="14078585" y="2958293"/>
            <a:ext cx="106680" cy="1270"/>
          </a:xfrm>
          <a:custGeom>
            <a:avLst/>
            <a:gdLst/>
            <a:ahLst/>
            <a:cxnLst/>
            <a:rect l="l" t="t" r="r" b="b"/>
            <a:pathLst>
              <a:path w="106680" h="1269">
                <a:moveTo>
                  <a:pt x="0" y="463"/>
                </a:moveTo>
                <a:lnTo>
                  <a:pt x="106222" y="463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4" name="object 684"/>
          <p:cNvSpPr/>
          <p:nvPr/>
        </p:nvSpPr>
        <p:spPr>
          <a:xfrm>
            <a:off x="14078585" y="2958293"/>
            <a:ext cx="106680" cy="1270"/>
          </a:xfrm>
          <a:custGeom>
            <a:avLst/>
            <a:gdLst/>
            <a:ahLst/>
            <a:cxnLst/>
            <a:rect l="l" t="t" r="r" b="b"/>
            <a:pathLst>
              <a:path w="106680" h="1269">
                <a:moveTo>
                  <a:pt x="0" y="463"/>
                </a:moveTo>
                <a:lnTo>
                  <a:pt x="106222" y="463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5" name="object 685"/>
          <p:cNvSpPr/>
          <p:nvPr/>
        </p:nvSpPr>
        <p:spPr>
          <a:xfrm>
            <a:off x="13417204" y="2958757"/>
            <a:ext cx="106680" cy="0"/>
          </a:xfrm>
          <a:custGeom>
            <a:avLst/>
            <a:gdLst/>
            <a:ahLst/>
            <a:cxnLst/>
            <a:rect l="l" t="t" r="r" b="b"/>
            <a:pathLst>
              <a:path w="106680">
                <a:moveTo>
                  <a:pt x="0" y="0"/>
                </a:moveTo>
                <a:lnTo>
                  <a:pt x="106235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6" name="object 686"/>
          <p:cNvSpPr/>
          <p:nvPr/>
        </p:nvSpPr>
        <p:spPr>
          <a:xfrm>
            <a:off x="13417581" y="2958293"/>
            <a:ext cx="106045" cy="1270"/>
          </a:xfrm>
          <a:custGeom>
            <a:avLst/>
            <a:gdLst/>
            <a:ahLst/>
            <a:cxnLst/>
            <a:rect l="l" t="t" r="r" b="b"/>
            <a:pathLst>
              <a:path w="106044" h="1269">
                <a:moveTo>
                  <a:pt x="0" y="463"/>
                </a:moveTo>
                <a:lnTo>
                  <a:pt x="105854" y="463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7" name="object 687"/>
          <p:cNvSpPr/>
          <p:nvPr/>
        </p:nvSpPr>
        <p:spPr>
          <a:xfrm>
            <a:off x="13417212" y="2958293"/>
            <a:ext cx="106045" cy="1270"/>
          </a:xfrm>
          <a:custGeom>
            <a:avLst/>
            <a:gdLst/>
            <a:ahLst/>
            <a:cxnLst/>
            <a:rect l="l" t="t" r="r" b="b"/>
            <a:pathLst>
              <a:path w="106044" h="1269">
                <a:moveTo>
                  <a:pt x="0" y="463"/>
                </a:moveTo>
                <a:lnTo>
                  <a:pt x="106032" y="463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8" name="object 688"/>
          <p:cNvSpPr/>
          <p:nvPr/>
        </p:nvSpPr>
        <p:spPr>
          <a:xfrm>
            <a:off x="14078776" y="2959683"/>
            <a:ext cx="106680" cy="0"/>
          </a:xfrm>
          <a:custGeom>
            <a:avLst/>
            <a:gdLst/>
            <a:ahLst/>
            <a:cxnLst/>
            <a:rect l="l" t="t" r="r" b="b"/>
            <a:pathLst>
              <a:path w="106680">
                <a:moveTo>
                  <a:pt x="0" y="0"/>
                </a:moveTo>
                <a:lnTo>
                  <a:pt x="106222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9" name="object 689"/>
          <p:cNvSpPr/>
          <p:nvPr/>
        </p:nvSpPr>
        <p:spPr>
          <a:xfrm>
            <a:off x="14078779" y="2959218"/>
            <a:ext cx="106680" cy="1270"/>
          </a:xfrm>
          <a:custGeom>
            <a:avLst/>
            <a:gdLst/>
            <a:ahLst/>
            <a:cxnLst/>
            <a:rect l="l" t="t" r="r" b="b"/>
            <a:pathLst>
              <a:path w="106680" h="1269">
                <a:moveTo>
                  <a:pt x="0" y="463"/>
                </a:moveTo>
                <a:lnTo>
                  <a:pt x="106222" y="463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0" name="object 690"/>
          <p:cNvSpPr/>
          <p:nvPr/>
        </p:nvSpPr>
        <p:spPr>
          <a:xfrm>
            <a:off x="14078779" y="2959218"/>
            <a:ext cx="106680" cy="1270"/>
          </a:xfrm>
          <a:custGeom>
            <a:avLst/>
            <a:gdLst/>
            <a:ahLst/>
            <a:cxnLst/>
            <a:rect l="l" t="t" r="r" b="b"/>
            <a:pathLst>
              <a:path w="106680" h="1269">
                <a:moveTo>
                  <a:pt x="0" y="463"/>
                </a:moveTo>
                <a:lnTo>
                  <a:pt x="106222" y="463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1" name="object 691"/>
          <p:cNvSpPr/>
          <p:nvPr/>
        </p:nvSpPr>
        <p:spPr>
          <a:xfrm>
            <a:off x="13417041" y="2959683"/>
            <a:ext cx="106680" cy="0"/>
          </a:xfrm>
          <a:custGeom>
            <a:avLst/>
            <a:gdLst/>
            <a:ahLst/>
            <a:cxnLst/>
            <a:rect l="l" t="t" r="r" b="b"/>
            <a:pathLst>
              <a:path w="106680">
                <a:moveTo>
                  <a:pt x="0" y="0"/>
                </a:moveTo>
                <a:lnTo>
                  <a:pt x="106197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2" name="object 692"/>
          <p:cNvSpPr/>
          <p:nvPr/>
        </p:nvSpPr>
        <p:spPr>
          <a:xfrm>
            <a:off x="13417218" y="2959218"/>
            <a:ext cx="106045" cy="1270"/>
          </a:xfrm>
          <a:custGeom>
            <a:avLst/>
            <a:gdLst/>
            <a:ahLst/>
            <a:cxnLst/>
            <a:rect l="l" t="t" r="r" b="b"/>
            <a:pathLst>
              <a:path w="106044" h="1269">
                <a:moveTo>
                  <a:pt x="0" y="463"/>
                </a:moveTo>
                <a:lnTo>
                  <a:pt x="106032" y="463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3" name="object 693"/>
          <p:cNvSpPr/>
          <p:nvPr/>
        </p:nvSpPr>
        <p:spPr>
          <a:xfrm>
            <a:off x="13417027" y="2959218"/>
            <a:ext cx="106045" cy="1270"/>
          </a:xfrm>
          <a:custGeom>
            <a:avLst/>
            <a:gdLst/>
            <a:ahLst/>
            <a:cxnLst/>
            <a:rect l="l" t="t" r="r" b="b"/>
            <a:pathLst>
              <a:path w="106044" h="1269">
                <a:moveTo>
                  <a:pt x="0" y="463"/>
                </a:moveTo>
                <a:lnTo>
                  <a:pt x="106032" y="463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4" name="object 694"/>
          <p:cNvSpPr/>
          <p:nvPr/>
        </p:nvSpPr>
        <p:spPr>
          <a:xfrm>
            <a:off x="14078959" y="2960609"/>
            <a:ext cx="106045" cy="0"/>
          </a:xfrm>
          <a:custGeom>
            <a:avLst/>
            <a:gdLst/>
            <a:ahLst/>
            <a:cxnLst/>
            <a:rect l="l" t="t" r="r" b="b"/>
            <a:pathLst>
              <a:path w="106044">
                <a:moveTo>
                  <a:pt x="0" y="0"/>
                </a:moveTo>
                <a:lnTo>
                  <a:pt x="106032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5" name="object 695"/>
          <p:cNvSpPr/>
          <p:nvPr/>
        </p:nvSpPr>
        <p:spPr>
          <a:xfrm>
            <a:off x="14078963" y="2960144"/>
            <a:ext cx="106045" cy="1270"/>
          </a:xfrm>
          <a:custGeom>
            <a:avLst/>
            <a:gdLst/>
            <a:ahLst/>
            <a:cxnLst/>
            <a:rect l="l" t="t" r="r" b="b"/>
            <a:pathLst>
              <a:path w="106044" h="1269">
                <a:moveTo>
                  <a:pt x="0" y="463"/>
                </a:moveTo>
                <a:lnTo>
                  <a:pt x="106032" y="463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6" name="object 696"/>
          <p:cNvSpPr/>
          <p:nvPr/>
        </p:nvSpPr>
        <p:spPr>
          <a:xfrm>
            <a:off x="14078963" y="2960144"/>
            <a:ext cx="106045" cy="1270"/>
          </a:xfrm>
          <a:custGeom>
            <a:avLst/>
            <a:gdLst/>
            <a:ahLst/>
            <a:cxnLst/>
            <a:rect l="l" t="t" r="r" b="b"/>
            <a:pathLst>
              <a:path w="106044" h="1269">
                <a:moveTo>
                  <a:pt x="0" y="463"/>
                </a:moveTo>
                <a:lnTo>
                  <a:pt x="106032" y="463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7" name="object 697"/>
          <p:cNvSpPr/>
          <p:nvPr/>
        </p:nvSpPr>
        <p:spPr>
          <a:xfrm>
            <a:off x="13417024" y="2960609"/>
            <a:ext cx="106045" cy="0"/>
          </a:xfrm>
          <a:custGeom>
            <a:avLst/>
            <a:gdLst/>
            <a:ahLst/>
            <a:cxnLst/>
            <a:rect l="l" t="t" r="r" b="b"/>
            <a:pathLst>
              <a:path w="106044">
                <a:moveTo>
                  <a:pt x="0" y="0"/>
                </a:moveTo>
                <a:lnTo>
                  <a:pt x="106032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8" name="object 698"/>
          <p:cNvSpPr/>
          <p:nvPr/>
        </p:nvSpPr>
        <p:spPr>
          <a:xfrm>
            <a:off x="13417032" y="2960144"/>
            <a:ext cx="106045" cy="1270"/>
          </a:xfrm>
          <a:custGeom>
            <a:avLst/>
            <a:gdLst/>
            <a:ahLst/>
            <a:cxnLst/>
            <a:rect l="l" t="t" r="r" b="b"/>
            <a:pathLst>
              <a:path w="106044" h="1269">
                <a:moveTo>
                  <a:pt x="0" y="463"/>
                </a:moveTo>
                <a:lnTo>
                  <a:pt x="106032" y="463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9" name="object 699"/>
          <p:cNvSpPr/>
          <p:nvPr/>
        </p:nvSpPr>
        <p:spPr>
          <a:xfrm>
            <a:off x="13417032" y="2960144"/>
            <a:ext cx="106045" cy="1270"/>
          </a:xfrm>
          <a:custGeom>
            <a:avLst/>
            <a:gdLst/>
            <a:ahLst/>
            <a:cxnLst/>
            <a:rect l="l" t="t" r="r" b="b"/>
            <a:pathLst>
              <a:path w="106044" h="1269">
                <a:moveTo>
                  <a:pt x="0" y="463"/>
                </a:moveTo>
                <a:lnTo>
                  <a:pt x="105841" y="463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0" name="object 700"/>
          <p:cNvSpPr/>
          <p:nvPr/>
        </p:nvSpPr>
        <p:spPr>
          <a:xfrm>
            <a:off x="14079142" y="2961445"/>
            <a:ext cx="106045" cy="0"/>
          </a:xfrm>
          <a:custGeom>
            <a:avLst/>
            <a:gdLst/>
            <a:ahLst/>
            <a:cxnLst/>
            <a:rect l="l" t="t" r="r" b="b"/>
            <a:pathLst>
              <a:path w="106044">
                <a:moveTo>
                  <a:pt x="0" y="0"/>
                </a:moveTo>
                <a:lnTo>
                  <a:pt x="105854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1" name="object 701"/>
          <p:cNvSpPr/>
          <p:nvPr/>
        </p:nvSpPr>
        <p:spPr>
          <a:xfrm>
            <a:off x="14079140" y="2961070"/>
            <a:ext cx="106045" cy="1270"/>
          </a:xfrm>
          <a:custGeom>
            <a:avLst/>
            <a:gdLst/>
            <a:ahLst/>
            <a:cxnLst/>
            <a:rect l="l" t="t" r="r" b="b"/>
            <a:pathLst>
              <a:path w="106044" h="1269">
                <a:moveTo>
                  <a:pt x="0" y="368"/>
                </a:moveTo>
                <a:lnTo>
                  <a:pt x="105854" y="368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2" name="object 702"/>
          <p:cNvSpPr/>
          <p:nvPr/>
        </p:nvSpPr>
        <p:spPr>
          <a:xfrm>
            <a:off x="14079140" y="2961070"/>
            <a:ext cx="106045" cy="1270"/>
          </a:xfrm>
          <a:custGeom>
            <a:avLst/>
            <a:gdLst/>
            <a:ahLst/>
            <a:cxnLst/>
            <a:rect l="l" t="t" r="r" b="b"/>
            <a:pathLst>
              <a:path w="106044" h="1269">
                <a:moveTo>
                  <a:pt x="0" y="368"/>
                </a:moveTo>
                <a:lnTo>
                  <a:pt x="105663" y="368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3" name="object 703"/>
          <p:cNvSpPr/>
          <p:nvPr/>
        </p:nvSpPr>
        <p:spPr>
          <a:xfrm>
            <a:off x="13417024" y="2961445"/>
            <a:ext cx="106045" cy="0"/>
          </a:xfrm>
          <a:custGeom>
            <a:avLst/>
            <a:gdLst/>
            <a:ahLst/>
            <a:cxnLst/>
            <a:rect l="l" t="t" r="r" b="b"/>
            <a:pathLst>
              <a:path w="106044">
                <a:moveTo>
                  <a:pt x="0" y="0"/>
                </a:moveTo>
                <a:lnTo>
                  <a:pt x="105854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4" name="object 704"/>
          <p:cNvSpPr/>
          <p:nvPr/>
        </p:nvSpPr>
        <p:spPr>
          <a:xfrm>
            <a:off x="13417026" y="2961070"/>
            <a:ext cx="106045" cy="1270"/>
          </a:xfrm>
          <a:custGeom>
            <a:avLst/>
            <a:gdLst/>
            <a:ahLst/>
            <a:cxnLst/>
            <a:rect l="l" t="t" r="r" b="b"/>
            <a:pathLst>
              <a:path w="106044" h="1269">
                <a:moveTo>
                  <a:pt x="0" y="368"/>
                </a:moveTo>
                <a:lnTo>
                  <a:pt x="105854" y="368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5" name="object 705"/>
          <p:cNvSpPr/>
          <p:nvPr/>
        </p:nvSpPr>
        <p:spPr>
          <a:xfrm>
            <a:off x="13417026" y="2961070"/>
            <a:ext cx="106045" cy="1270"/>
          </a:xfrm>
          <a:custGeom>
            <a:avLst/>
            <a:gdLst/>
            <a:ahLst/>
            <a:cxnLst/>
            <a:rect l="l" t="t" r="r" b="b"/>
            <a:pathLst>
              <a:path w="106044" h="1269">
                <a:moveTo>
                  <a:pt x="0" y="368"/>
                </a:moveTo>
                <a:lnTo>
                  <a:pt x="105663" y="368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6" name="object 706"/>
          <p:cNvSpPr/>
          <p:nvPr/>
        </p:nvSpPr>
        <p:spPr>
          <a:xfrm>
            <a:off x="14079334" y="2961944"/>
            <a:ext cx="106045" cy="0"/>
          </a:xfrm>
          <a:custGeom>
            <a:avLst/>
            <a:gdLst/>
            <a:ahLst/>
            <a:cxnLst/>
            <a:rect l="l" t="t" r="r" b="b"/>
            <a:pathLst>
              <a:path w="106044">
                <a:moveTo>
                  <a:pt x="0" y="0"/>
                </a:moveTo>
                <a:lnTo>
                  <a:pt x="105473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7" name="object 707"/>
          <p:cNvSpPr/>
          <p:nvPr/>
        </p:nvSpPr>
        <p:spPr>
          <a:xfrm>
            <a:off x="14079325" y="2961810"/>
            <a:ext cx="106045" cy="635"/>
          </a:xfrm>
          <a:custGeom>
            <a:avLst/>
            <a:gdLst/>
            <a:ahLst/>
            <a:cxnLst/>
            <a:rect l="l" t="t" r="r" b="b"/>
            <a:pathLst>
              <a:path w="106044" h="635">
                <a:moveTo>
                  <a:pt x="0" y="139"/>
                </a:moveTo>
                <a:lnTo>
                  <a:pt x="105486" y="139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8" name="object 708"/>
          <p:cNvSpPr/>
          <p:nvPr/>
        </p:nvSpPr>
        <p:spPr>
          <a:xfrm>
            <a:off x="14079325" y="2961810"/>
            <a:ext cx="106045" cy="635"/>
          </a:xfrm>
          <a:custGeom>
            <a:avLst/>
            <a:gdLst/>
            <a:ahLst/>
            <a:cxnLst/>
            <a:rect l="l" t="t" r="r" b="b"/>
            <a:pathLst>
              <a:path w="106044" h="635">
                <a:moveTo>
                  <a:pt x="0" y="139"/>
                </a:moveTo>
                <a:lnTo>
                  <a:pt x="105486" y="139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9" name="object 709"/>
          <p:cNvSpPr/>
          <p:nvPr/>
        </p:nvSpPr>
        <p:spPr>
          <a:xfrm>
            <a:off x="13417207" y="2961944"/>
            <a:ext cx="106045" cy="0"/>
          </a:xfrm>
          <a:custGeom>
            <a:avLst/>
            <a:gdLst/>
            <a:ahLst/>
            <a:cxnLst/>
            <a:rect l="l" t="t" r="r" b="b"/>
            <a:pathLst>
              <a:path w="106044">
                <a:moveTo>
                  <a:pt x="0" y="0"/>
                </a:moveTo>
                <a:lnTo>
                  <a:pt x="105486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0" name="object 710"/>
          <p:cNvSpPr/>
          <p:nvPr/>
        </p:nvSpPr>
        <p:spPr>
          <a:xfrm>
            <a:off x="13417221" y="2961810"/>
            <a:ext cx="106045" cy="635"/>
          </a:xfrm>
          <a:custGeom>
            <a:avLst/>
            <a:gdLst/>
            <a:ahLst/>
            <a:cxnLst/>
            <a:rect l="l" t="t" r="r" b="b"/>
            <a:pathLst>
              <a:path w="106044" h="635">
                <a:moveTo>
                  <a:pt x="0" y="139"/>
                </a:moveTo>
                <a:lnTo>
                  <a:pt x="105473" y="139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1" name="object 711"/>
          <p:cNvSpPr/>
          <p:nvPr/>
        </p:nvSpPr>
        <p:spPr>
          <a:xfrm>
            <a:off x="13417221" y="2961810"/>
            <a:ext cx="106045" cy="635"/>
          </a:xfrm>
          <a:custGeom>
            <a:avLst/>
            <a:gdLst/>
            <a:ahLst/>
            <a:cxnLst/>
            <a:rect l="l" t="t" r="r" b="b"/>
            <a:pathLst>
              <a:path w="106044" h="635">
                <a:moveTo>
                  <a:pt x="0" y="139"/>
                </a:moveTo>
                <a:lnTo>
                  <a:pt x="105473" y="139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2" name="object 712"/>
          <p:cNvSpPr/>
          <p:nvPr/>
        </p:nvSpPr>
        <p:spPr>
          <a:xfrm>
            <a:off x="14079335" y="2962507"/>
            <a:ext cx="106045" cy="0"/>
          </a:xfrm>
          <a:custGeom>
            <a:avLst/>
            <a:gdLst/>
            <a:ahLst/>
            <a:cxnLst/>
            <a:rect l="l" t="t" r="r" b="b"/>
            <a:pathLst>
              <a:path w="106044">
                <a:moveTo>
                  <a:pt x="0" y="0"/>
                </a:moveTo>
                <a:lnTo>
                  <a:pt x="105473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3" name="object 713"/>
          <p:cNvSpPr/>
          <p:nvPr/>
        </p:nvSpPr>
        <p:spPr>
          <a:xfrm>
            <a:off x="14079325" y="2962087"/>
            <a:ext cx="106045" cy="1270"/>
          </a:xfrm>
          <a:custGeom>
            <a:avLst/>
            <a:gdLst/>
            <a:ahLst/>
            <a:cxnLst/>
            <a:rect l="l" t="t" r="r" b="b"/>
            <a:pathLst>
              <a:path w="106044" h="1269">
                <a:moveTo>
                  <a:pt x="0" y="419"/>
                </a:moveTo>
                <a:lnTo>
                  <a:pt x="105486" y="419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4" name="object 714"/>
          <p:cNvSpPr/>
          <p:nvPr/>
        </p:nvSpPr>
        <p:spPr>
          <a:xfrm>
            <a:off x="14079325" y="2962087"/>
            <a:ext cx="105410" cy="1270"/>
          </a:xfrm>
          <a:custGeom>
            <a:avLst/>
            <a:gdLst/>
            <a:ahLst/>
            <a:cxnLst/>
            <a:rect l="l" t="t" r="r" b="b"/>
            <a:pathLst>
              <a:path w="105409" h="1269">
                <a:moveTo>
                  <a:pt x="0" y="419"/>
                </a:moveTo>
                <a:lnTo>
                  <a:pt x="105117" y="419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5" name="object 715"/>
          <p:cNvSpPr/>
          <p:nvPr/>
        </p:nvSpPr>
        <p:spPr>
          <a:xfrm>
            <a:off x="13417207" y="2962507"/>
            <a:ext cx="106045" cy="0"/>
          </a:xfrm>
          <a:custGeom>
            <a:avLst/>
            <a:gdLst/>
            <a:ahLst/>
            <a:cxnLst/>
            <a:rect l="l" t="t" r="r" b="b"/>
            <a:pathLst>
              <a:path w="106044">
                <a:moveTo>
                  <a:pt x="0" y="0"/>
                </a:moveTo>
                <a:lnTo>
                  <a:pt x="105486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6" name="object 716"/>
          <p:cNvSpPr/>
          <p:nvPr/>
        </p:nvSpPr>
        <p:spPr>
          <a:xfrm>
            <a:off x="13417221" y="2962087"/>
            <a:ext cx="106045" cy="1270"/>
          </a:xfrm>
          <a:custGeom>
            <a:avLst/>
            <a:gdLst/>
            <a:ahLst/>
            <a:cxnLst/>
            <a:rect l="l" t="t" r="r" b="b"/>
            <a:pathLst>
              <a:path w="106044" h="1269">
                <a:moveTo>
                  <a:pt x="0" y="419"/>
                </a:moveTo>
                <a:lnTo>
                  <a:pt x="105473" y="419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7" name="object 717"/>
          <p:cNvSpPr/>
          <p:nvPr/>
        </p:nvSpPr>
        <p:spPr>
          <a:xfrm>
            <a:off x="13417221" y="2962087"/>
            <a:ext cx="105410" cy="1270"/>
          </a:xfrm>
          <a:custGeom>
            <a:avLst/>
            <a:gdLst/>
            <a:ahLst/>
            <a:cxnLst/>
            <a:rect l="l" t="t" r="r" b="b"/>
            <a:pathLst>
              <a:path w="105409" h="1269">
                <a:moveTo>
                  <a:pt x="0" y="419"/>
                </a:moveTo>
                <a:lnTo>
                  <a:pt x="105282" y="419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8" name="object 718"/>
          <p:cNvSpPr/>
          <p:nvPr/>
        </p:nvSpPr>
        <p:spPr>
          <a:xfrm>
            <a:off x="14079518" y="2963341"/>
            <a:ext cx="105410" cy="0"/>
          </a:xfrm>
          <a:custGeom>
            <a:avLst/>
            <a:gdLst/>
            <a:ahLst/>
            <a:cxnLst/>
            <a:rect l="l" t="t" r="r" b="b"/>
            <a:pathLst>
              <a:path w="105409">
                <a:moveTo>
                  <a:pt x="0" y="0"/>
                </a:moveTo>
                <a:lnTo>
                  <a:pt x="104914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9" name="object 719"/>
          <p:cNvSpPr/>
          <p:nvPr/>
        </p:nvSpPr>
        <p:spPr>
          <a:xfrm>
            <a:off x="14079512" y="2962920"/>
            <a:ext cx="105410" cy="1270"/>
          </a:xfrm>
          <a:custGeom>
            <a:avLst/>
            <a:gdLst/>
            <a:ahLst/>
            <a:cxnLst/>
            <a:rect l="l" t="t" r="r" b="b"/>
            <a:pathLst>
              <a:path w="105409" h="1269">
                <a:moveTo>
                  <a:pt x="0" y="419"/>
                </a:moveTo>
                <a:lnTo>
                  <a:pt x="104927" y="419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0" name="object 720"/>
          <p:cNvSpPr/>
          <p:nvPr/>
        </p:nvSpPr>
        <p:spPr>
          <a:xfrm>
            <a:off x="14079512" y="2962920"/>
            <a:ext cx="104775" cy="1270"/>
          </a:xfrm>
          <a:custGeom>
            <a:avLst/>
            <a:gdLst/>
            <a:ahLst/>
            <a:cxnLst/>
            <a:rect l="l" t="t" r="r" b="b"/>
            <a:pathLst>
              <a:path w="104775" h="1269">
                <a:moveTo>
                  <a:pt x="0" y="419"/>
                </a:moveTo>
                <a:lnTo>
                  <a:pt x="104470" y="419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1" name="object 721"/>
          <p:cNvSpPr/>
          <p:nvPr/>
        </p:nvSpPr>
        <p:spPr>
          <a:xfrm>
            <a:off x="13417585" y="2963341"/>
            <a:ext cx="105410" cy="0"/>
          </a:xfrm>
          <a:custGeom>
            <a:avLst/>
            <a:gdLst/>
            <a:ahLst/>
            <a:cxnLst/>
            <a:rect l="l" t="t" r="r" b="b"/>
            <a:pathLst>
              <a:path w="105409">
                <a:moveTo>
                  <a:pt x="0" y="0"/>
                </a:moveTo>
                <a:lnTo>
                  <a:pt x="104927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2" name="object 722"/>
          <p:cNvSpPr/>
          <p:nvPr/>
        </p:nvSpPr>
        <p:spPr>
          <a:xfrm>
            <a:off x="13417581" y="2962920"/>
            <a:ext cx="105410" cy="1270"/>
          </a:xfrm>
          <a:custGeom>
            <a:avLst/>
            <a:gdLst/>
            <a:ahLst/>
            <a:cxnLst/>
            <a:rect l="l" t="t" r="r" b="b"/>
            <a:pathLst>
              <a:path w="105409" h="1269">
                <a:moveTo>
                  <a:pt x="0" y="419"/>
                </a:moveTo>
                <a:lnTo>
                  <a:pt x="104927" y="419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3" name="object 723"/>
          <p:cNvSpPr/>
          <p:nvPr/>
        </p:nvSpPr>
        <p:spPr>
          <a:xfrm>
            <a:off x="13417581" y="2962920"/>
            <a:ext cx="105410" cy="1270"/>
          </a:xfrm>
          <a:custGeom>
            <a:avLst/>
            <a:gdLst/>
            <a:ahLst/>
            <a:cxnLst/>
            <a:rect l="l" t="t" r="r" b="b"/>
            <a:pathLst>
              <a:path w="105409" h="1269">
                <a:moveTo>
                  <a:pt x="0" y="419"/>
                </a:moveTo>
                <a:lnTo>
                  <a:pt x="104838" y="419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4" name="object 724"/>
          <p:cNvSpPr/>
          <p:nvPr/>
        </p:nvSpPr>
        <p:spPr>
          <a:xfrm>
            <a:off x="14079610" y="2964125"/>
            <a:ext cx="104775" cy="0"/>
          </a:xfrm>
          <a:custGeom>
            <a:avLst/>
            <a:gdLst/>
            <a:ahLst/>
            <a:cxnLst/>
            <a:rect l="l" t="t" r="r" b="b"/>
            <a:pathLst>
              <a:path w="104775">
                <a:moveTo>
                  <a:pt x="0" y="0"/>
                </a:moveTo>
                <a:lnTo>
                  <a:pt x="104368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5" name="object 725"/>
          <p:cNvSpPr/>
          <p:nvPr/>
        </p:nvSpPr>
        <p:spPr>
          <a:xfrm>
            <a:off x="14079608" y="2963752"/>
            <a:ext cx="104775" cy="1270"/>
          </a:xfrm>
          <a:custGeom>
            <a:avLst/>
            <a:gdLst/>
            <a:ahLst/>
            <a:cxnLst/>
            <a:rect l="l" t="t" r="r" b="b"/>
            <a:pathLst>
              <a:path w="104775" h="1269">
                <a:moveTo>
                  <a:pt x="0" y="368"/>
                </a:moveTo>
                <a:lnTo>
                  <a:pt x="104368" y="368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6" name="object 726"/>
          <p:cNvSpPr/>
          <p:nvPr/>
        </p:nvSpPr>
        <p:spPr>
          <a:xfrm>
            <a:off x="14079608" y="2963752"/>
            <a:ext cx="104139" cy="1270"/>
          </a:xfrm>
          <a:custGeom>
            <a:avLst/>
            <a:gdLst/>
            <a:ahLst/>
            <a:cxnLst/>
            <a:rect l="l" t="t" r="r" b="b"/>
            <a:pathLst>
              <a:path w="104140" h="1269">
                <a:moveTo>
                  <a:pt x="0" y="368"/>
                </a:moveTo>
                <a:lnTo>
                  <a:pt x="103631" y="368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7" name="object 727"/>
          <p:cNvSpPr/>
          <p:nvPr/>
        </p:nvSpPr>
        <p:spPr>
          <a:xfrm>
            <a:off x="13418042" y="2964125"/>
            <a:ext cx="104775" cy="0"/>
          </a:xfrm>
          <a:custGeom>
            <a:avLst/>
            <a:gdLst/>
            <a:ahLst/>
            <a:cxnLst/>
            <a:rect l="l" t="t" r="r" b="b"/>
            <a:pathLst>
              <a:path w="104775">
                <a:moveTo>
                  <a:pt x="0" y="0"/>
                </a:moveTo>
                <a:lnTo>
                  <a:pt x="104381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8" name="object 728"/>
          <p:cNvSpPr/>
          <p:nvPr/>
        </p:nvSpPr>
        <p:spPr>
          <a:xfrm>
            <a:off x="13418047" y="2963752"/>
            <a:ext cx="104775" cy="1270"/>
          </a:xfrm>
          <a:custGeom>
            <a:avLst/>
            <a:gdLst/>
            <a:ahLst/>
            <a:cxnLst/>
            <a:rect l="l" t="t" r="r" b="b"/>
            <a:pathLst>
              <a:path w="104775" h="1269">
                <a:moveTo>
                  <a:pt x="0" y="368"/>
                </a:moveTo>
                <a:lnTo>
                  <a:pt x="104368" y="368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9" name="object 729"/>
          <p:cNvSpPr/>
          <p:nvPr/>
        </p:nvSpPr>
        <p:spPr>
          <a:xfrm>
            <a:off x="13418047" y="2963752"/>
            <a:ext cx="104775" cy="1270"/>
          </a:xfrm>
          <a:custGeom>
            <a:avLst/>
            <a:gdLst/>
            <a:ahLst/>
            <a:cxnLst/>
            <a:rect l="l" t="t" r="r" b="b"/>
            <a:pathLst>
              <a:path w="104775" h="1269">
                <a:moveTo>
                  <a:pt x="0" y="368"/>
                </a:moveTo>
                <a:lnTo>
                  <a:pt x="104178" y="368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0" name="object 730"/>
          <p:cNvSpPr/>
          <p:nvPr/>
        </p:nvSpPr>
        <p:spPr>
          <a:xfrm>
            <a:off x="14079793" y="2964768"/>
            <a:ext cx="103505" cy="0"/>
          </a:xfrm>
          <a:custGeom>
            <a:avLst/>
            <a:gdLst/>
            <a:ahLst/>
            <a:cxnLst/>
            <a:rect l="l" t="t" r="r" b="b"/>
            <a:pathLst>
              <a:path w="103505">
                <a:moveTo>
                  <a:pt x="0" y="0"/>
                </a:moveTo>
                <a:lnTo>
                  <a:pt x="103441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1" name="object 731"/>
          <p:cNvSpPr/>
          <p:nvPr/>
        </p:nvSpPr>
        <p:spPr>
          <a:xfrm>
            <a:off x="14079796" y="2964492"/>
            <a:ext cx="103505" cy="635"/>
          </a:xfrm>
          <a:custGeom>
            <a:avLst/>
            <a:gdLst/>
            <a:ahLst/>
            <a:cxnLst/>
            <a:rect l="l" t="t" r="r" b="b"/>
            <a:pathLst>
              <a:path w="103505" h="635">
                <a:moveTo>
                  <a:pt x="0" y="279"/>
                </a:moveTo>
                <a:lnTo>
                  <a:pt x="103441" y="279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2" name="object 732"/>
          <p:cNvSpPr/>
          <p:nvPr/>
        </p:nvSpPr>
        <p:spPr>
          <a:xfrm>
            <a:off x="14079796" y="2964492"/>
            <a:ext cx="102870" cy="635"/>
          </a:xfrm>
          <a:custGeom>
            <a:avLst/>
            <a:gdLst/>
            <a:ahLst/>
            <a:cxnLst/>
            <a:rect l="l" t="t" r="r" b="b"/>
            <a:pathLst>
              <a:path w="102869" h="635">
                <a:moveTo>
                  <a:pt x="0" y="279"/>
                </a:moveTo>
                <a:lnTo>
                  <a:pt x="102704" y="279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3" name="object 733"/>
          <p:cNvSpPr/>
          <p:nvPr/>
        </p:nvSpPr>
        <p:spPr>
          <a:xfrm>
            <a:off x="13418785" y="2964768"/>
            <a:ext cx="103505" cy="0"/>
          </a:xfrm>
          <a:custGeom>
            <a:avLst/>
            <a:gdLst/>
            <a:ahLst/>
            <a:cxnLst/>
            <a:rect l="l" t="t" r="r" b="b"/>
            <a:pathLst>
              <a:path w="103505">
                <a:moveTo>
                  <a:pt x="0" y="0"/>
                </a:moveTo>
                <a:lnTo>
                  <a:pt x="103441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4" name="object 734"/>
          <p:cNvSpPr/>
          <p:nvPr/>
        </p:nvSpPr>
        <p:spPr>
          <a:xfrm>
            <a:off x="13418790" y="2964492"/>
            <a:ext cx="103505" cy="635"/>
          </a:xfrm>
          <a:custGeom>
            <a:avLst/>
            <a:gdLst/>
            <a:ahLst/>
            <a:cxnLst/>
            <a:rect l="l" t="t" r="r" b="b"/>
            <a:pathLst>
              <a:path w="103505" h="635">
                <a:moveTo>
                  <a:pt x="0" y="279"/>
                </a:moveTo>
                <a:lnTo>
                  <a:pt x="103441" y="279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5" name="object 735"/>
          <p:cNvSpPr/>
          <p:nvPr/>
        </p:nvSpPr>
        <p:spPr>
          <a:xfrm>
            <a:off x="13418790" y="2964492"/>
            <a:ext cx="103505" cy="635"/>
          </a:xfrm>
          <a:custGeom>
            <a:avLst/>
            <a:gdLst/>
            <a:ahLst/>
            <a:cxnLst/>
            <a:rect l="l" t="t" r="r" b="b"/>
            <a:pathLst>
              <a:path w="103505" h="635">
                <a:moveTo>
                  <a:pt x="0" y="279"/>
                </a:moveTo>
                <a:lnTo>
                  <a:pt x="103352" y="279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6" name="object 736"/>
          <p:cNvSpPr/>
          <p:nvPr/>
        </p:nvSpPr>
        <p:spPr>
          <a:xfrm>
            <a:off x="14079884" y="2965277"/>
            <a:ext cx="102870" cy="0"/>
          </a:xfrm>
          <a:custGeom>
            <a:avLst/>
            <a:gdLst/>
            <a:ahLst/>
            <a:cxnLst/>
            <a:rect l="l" t="t" r="r" b="b"/>
            <a:pathLst>
              <a:path w="102869">
                <a:moveTo>
                  <a:pt x="0" y="0"/>
                </a:moveTo>
                <a:lnTo>
                  <a:pt x="102603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7" name="object 737"/>
          <p:cNvSpPr/>
          <p:nvPr/>
        </p:nvSpPr>
        <p:spPr>
          <a:xfrm>
            <a:off x="14079883" y="2965048"/>
            <a:ext cx="102870" cy="635"/>
          </a:xfrm>
          <a:custGeom>
            <a:avLst/>
            <a:gdLst/>
            <a:ahLst/>
            <a:cxnLst/>
            <a:rect l="l" t="t" r="r" b="b"/>
            <a:pathLst>
              <a:path w="102869" h="635">
                <a:moveTo>
                  <a:pt x="0" y="228"/>
                </a:moveTo>
                <a:lnTo>
                  <a:pt x="102615" y="228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8" name="object 738"/>
          <p:cNvSpPr/>
          <p:nvPr/>
        </p:nvSpPr>
        <p:spPr>
          <a:xfrm>
            <a:off x="14079883" y="2965048"/>
            <a:ext cx="102235" cy="635"/>
          </a:xfrm>
          <a:custGeom>
            <a:avLst/>
            <a:gdLst/>
            <a:ahLst/>
            <a:cxnLst/>
            <a:rect l="l" t="t" r="r" b="b"/>
            <a:pathLst>
              <a:path w="102234" h="635">
                <a:moveTo>
                  <a:pt x="0" y="228"/>
                </a:moveTo>
                <a:lnTo>
                  <a:pt x="101777" y="228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9" name="object 739"/>
          <p:cNvSpPr/>
          <p:nvPr/>
        </p:nvSpPr>
        <p:spPr>
          <a:xfrm>
            <a:off x="13419528" y="2965277"/>
            <a:ext cx="102870" cy="0"/>
          </a:xfrm>
          <a:custGeom>
            <a:avLst/>
            <a:gdLst/>
            <a:ahLst/>
            <a:cxnLst/>
            <a:rect l="l" t="t" r="r" b="b"/>
            <a:pathLst>
              <a:path w="102869">
                <a:moveTo>
                  <a:pt x="0" y="0"/>
                </a:moveTo>
                <a:lnTo>
                  <a:pt x="102603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0" name="object 740"/>
          <p:cNvSpPr/>
          <p:nvPr/>
        </p:nvSpPr>
        <p:spPr>
          <a:xfrm>
            <a:off x="13419523" y="2965048"/>
            <a:ext cx="102870" cy="635"/>
          </a:xfrm>
          <a:custGeom>
            <a:avLst/>
            <a:gdLst/>
            <a:ahLst/>
            <a:cxnLst/>
            <a:rect l="l" t="t" r="r" b="b"/>
            <a:pathLst>
              <a:path w="102869" h="635">
                <a:moveTo>
                  <a:pt x="0" y="228"/>
                </a:moveTo>
                <a:lnTo>
                  <a:pt x="102615" y="228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1" name="object 741"/>
          <p:cNvSpPr/>
          <p:nvPr/>
        </p:nvSpPr>
        <p:spPr>
          <a:xfrm>
            <a:off x="13419523" y="2965048"/>
            <a:ext cx="102870" cy="635"/>
          </a:xfrm>
          <a:custGeom>
            <a:avLst/>
            <a:gdLst/>
            <a:ahLst/>
            <a:cxnLst/>
            <a:rect l="l" t="t" r="r" b="b"/>
            <a:pathLst>
              <a:path w="102869" h="635">
                <a:moveTo>
                  <a:pt x="0" y="228"/>
                </a:moveTo>
                <a:lnTo>
                  <a:pt x="102527" y="228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2" name="object 742"/>
          <p:cNvSpPr/>
          <p:nvPr/>
        </p:nvSpPr>
        <p:spPr>
          <a:xfrm>
            <a:off x="14079884" y="2965645"/>
            <a:ext cx="102235" cy="0"/>
          </a:xfrm>
          <a:custGeom>
            <a:avLst/>
            <a:gdLst/>
            <a:ahLst/>
            <a:cxnLst/>
            <a:rect l="l" t="t" r="r" b="b"/>
            <a:pathLst>
              <a:path w="102234">
                <a:moveTo>
                  <a:pt x="0" y="0"/>
                </a:moveTo>
                <a:lnTo>
                  <a:pt x="101777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3" name="object 743"/>
          <p:cNvSpPr/>
          <p:nvPr/>
        </p:nvSpPr>
        <p:spPr>
          <a:xfrm>
            <a:off x="14079886" y="2965509"/>
            <a:ext cx="102235" cy="635"/>
          </a:xfrm>
          <a:custGeom>
            <a:avLst/>
            <a:gdLst/>
            <a:ahLst/>
            <a:cxnLst/>
            <a:rect l="l" t="t" r="r" b="b"/>
            <a:pathLst>
              <a:path w="102234" h="635">
                <a:moveTo>
                  <a:pt x="0" y="139"/>
                </a:moveTo>
                <a:lnTo>
                  <a:pt x="101777" y="139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4" name="object 744"/>
          <p:cNvSpPr/>
          <p:nvPr/>
        </p:nvSpPr>
        <p:spPr>
          <a:xfrm>
            <a:off x="14079886" y="2965509"/>
            <a:ext cx="100965" cy="635"/>
          </a:xfrm>
          <a:custGeom>
            <a:avLst/>
            <a:gdLst/>
            <a:ahLst/>
            <a:cxnLst/>
            <a:rect l="l" t="t" r="r" b="b"/>
            <a:pathLst>
              <a:path w="100965" h="635">
                <a:moveTo>
                  <a:pt x="0" y="139"/>
                </a:moveTo>
                <a:lnTo>
                  <a:pt x="100850" y="139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5" name="object 745"/>
          <p:cNvSpPr/>
          <p:nvPr/>
        </p:nvSpPr>
        <p:spPr>
          <a:xfrm>
            <a:off x="13420362" y="2965645"/>
            <a:ext cx="102235" cy="0"/>
          </a:xfrm>
          <a:custGeom>
            <a:avLst/>
            <a:gdLst/>
            <a:ahLst/>
            <a:cxnLst/>
            <a:rect l="l" t="t" r="r" b="b"/>
            <a:pathLst>
              <a:path w="102234">
                <a:moveTo>
                  <a:pt x="0" y="0"/>
                </a:moveTo>
                <a:lnTo>
                  <a:pt x="101676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6" name="object 746"/>
          <p:cNvSpPr/>
          <p:nvPr/>
        </p:nvSpPr>
        <p:spPr>
          <a:xfrm>
            <a:off x="13420357" y="2965509"/>
            <a:ext cx="102235" cy="635"/>
          </a:xfrm>
          <a:custGeom>
            <a:avLst/>
            <a:gdLst/>
            <a:ahLst/>
            <a:cxnLst/>
            <a:rect l="l" t="t" r="r" b="b"/>
            <a:pathLst>
              <a:path w="102234" h="635">
                <a:moveTo>
                  <a:pt x="0" y="139"/>
                </a:moveTo>
                <a:lnTo>
                  <a:pt x="101688" y="139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7" name="object 747"/>
          <p:cNvSpPr/>
          <p:nvPr/>
        </p:nvSpPr>
        <p:spPr>
          <a:xfrm>
            <a:off x="13420357" y="2965509"/>
            <a:ext cx="102235" cy="635"/>
          </a:xfrm>
          <a:custGeom>
            <a:avLst/>
            <a:gdLst/>
            <a:ahLst/>
            <a:cxnLst/>
            <a:rect l="l" t="t" r="r" b="b"/>
            <a:pathLst>
              <a:path w="102234" h="635">
                <a:moveTo>
                  <a:pt x="0" y="139"/>
                </a:moveTo>
                <a:lnTo>
                  <a:pt x="101688" y="139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8" name="object 748"/>
          <p:cNvSpPr/>
          <p:nvPr/>
        </p:nvSpPr>
        <p:spPr>
          <a:xfrm>
            <a:off x="14079976" y="2965836"/>
            <a:ext cx="100965" cy="0"/>
          </a:xfrm>
          <a:custGeom>
            <a:avLst/>
            <a:gdLst/>
            <a:ahLst/>
            <a:cxnLst/>
            <a:rect l="l" t="t" r="r" b="b"/>
            <a:pathLst>
              <a:path w="100965">
                <a:moveTo>
                  <a:pt x="0" y="0"/>
                </a:moveTo>
                <a:lnTo>
                  <a:pt x="100761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9" name="object 749"/>
          <p:cNvSpPr/>
          <p:nvPr/>
        </p:nvSpPr>
        <p:spPr>
          <a:xfrm>
            <a:off x="14079979" y="2965833"/>
            <a:ext cx="100965" cy="0"/>
          </a:xfrm>
          <a:custGeom>
            <a:avLst/>
            <a:gdLst/>
            <a:ahLst/>
            <a:cxnLst/>
            <a:rect l="l" t="t" r="r" b="b"/>
            <a:pathLst>
              <a:path w="100965">
                <a:moveTo>
                  <a:pt x="0" y="0"/>
                </a:moveTo>
                <a:lnTo>
                  <a:pt x="100761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0" name="object 750"/>
          <p:cNvSpPr/>
          <p:nvPr/>
        </p:nvSpPr>
        <p:spPr>
          <a:xfrm>
            <a:off x="14079979" y="2965833"/>
            <a:ext cx="100330" cy="0"/>
          </a:xfrm>
          <a:custGeom>
            <a:avLst/>
            <a:gdLst/>
            <a:ahLst/>
            <a:cxnLst/>
            <a:rect l="l" t="t" r="r" b="b"/>
            <a:pathLst>
              <a:path w="100330">
                <a:moveTo>
                  <a:pt x="0" y="0"/>
                </a:moveTo>
                <a:lnTo>
                  <a:pt x="99745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1" name="object 751"/>
          <p:cNvSpPr/>
          <p:nvPr/>
        </p:nvSpPr>
        <p:spPr>
          <a:xfrm>
            <a:off x="13421287" y="2965836"/>
            <a:ext cx="100965" cy="0"/>
          </a:xfrm>
          <a:custGeom>
            <a:avLst/>
            <a:gdLst/>
            <a:ahLst/>
            <a:cxnLst/>
            <a:rect l="l" t="t" r="r" b="b"/>
            <a:pathLst>
              <a:path w="100965">
                <a:moveTo>
                  <a:pt x="0" y="0"/>
                </a:moveTo>
                <a:lnTo>
                  <a:pt x="100761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2" name="object 752"/>
          <p:cNvSpPr/>
          <p:nvPr/>
        </p:nvSpPr>
        <p:spPr>
          <a:xfrm>
            <a:off x="13421284" y="2965833"/>
            <a:ext cx="100965" cy="0"/>
          </a:xfrm>
          <a:custGeom>
            <a:avLst/>
            <a:gdLst/>
            <a:ahLst/>
            <a:cxnLst/>
            <a:rect l="l" t="t" r="r" b="b"/>
            <a:pathLst>
              <a:path w="100965">
                <a:moveTo>
                  <a:pt x="0" y="0"/>
                </a:moveTo>
                <a:lnTo>
                  <a:pt x="100761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3" name="object 753"/>
          <p:cNvSpPr/>
          <p:nvPr/>
        </p:nvSpPr>
        <p:spPr>
          <a:xfrm>
            <a:off x="13421284" y="2965833"/>
            <a:ext cx="100965" cy="0"/>
          </a:xfrm>
          <a:custGeom>
            <a:avLst/>
            <a:gdLst/>
            <a:ahLst/>
            <a:cxnLst/>
            <a:rect l="l" t="t" r="r" b="b"/>
            <a:pathLst>
              <a:path w="100965">
                <a:moveTo>
                  <a:pt x="0" y="0"/>
                </a:moveTo>
                <a:lnTo>
                  <a:pt x="100761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4" name="object 754"/>
          <p:cNvSpPr/>
          <p:nvPr/>
        </p:nvSpPr>
        <p:spPr>
          <a:xfrm>
            <a:off x="14079976" y="2966530"/>
            <a:ext cx="100330" cy="0"/>
          </a:xfrm>
          <a:custGeom>
            <a:avLst/>
            <a:gdLst/>
            <a:ahLst/>
            <a:cxnLst/>
            <a:rect l="l" t="t" r="r" b="b"/>
            <a:pathLst>
              <a:path w="100330">
                <a:moveTo>
                  <a:pt x="0" y="0"/>
                </a:moveTo>
                <a:lnTo>
                  <a:pt x="99745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5" name="object 755"/>
          <p:cNvSpPr/>
          <p:nvPr/>
        </p:nvSpPr>
        <p:spPr>
          <a:xfrm>
            <a:off x="14079976" y="2965880"/>
            <a:ext cx="100330" cy="1905"/>
          </a:xfrm>
          <a:custGeom>
            <a:avLst/>
            <a:gdLst/>
            <a:ahLst/>
            <a:cxnLst/>
            <a:rect l="l" t="t" r="r" b="b"/>
            <a:pathLst>
              <a:path w="100330" h="1905">
                <a:moveTo>
                  <a:pt x="99745" y="0"/>
                </a:moveTo>
                <a:lnTo>
                  <a:pt x="0" y="0"/>
                </a:lnTo>
                <a:lnTo>
                  <a:pt x="99009" y="1295"/>
                </a:lnTo>
                <a:lnTo>
                  <a:pt x="99745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6" name="object 756"/>
          <p:cNvSpPr/>
          <p:nvPr/>
        </p:nvSpPr>
        <p:spPr>
          <a:xfrm>
            <a:off x="14079976" y="2965880"/>
            <a:ext cx="99060" cy="1905"/>
          </a:xfrm>
          <a:custGeom>
            <a:avLst/>
            <a:gdLst/>
            <a:ahLst/>
            <a:cxnLst/>
            <a:rect l="l" t="t" r="r" b="b"/>
            <a:pathLst>
              <a:path w="99059" h="1905">
                <a:moveTo>
                  <a:pt x="0" y="0"/>
                </a:moveTo>
                <a:lnTo>
                  <a:pt x="99009" y="1295"/>
                </a:lnTo>
                <a:lnTo>
                  <a:pt x="279" y="129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7" name="object 757"/>
          <p:cNvSpPr/>
          <p:nvPr/>
        </p:nvSpPr>
        <p:spPr>
          <a:xfrm>
            <a:off x="13422306" y="2966530"/>
            <a:ext cx="100330" cy="0"/>
          </a:xfrm>
          <a:custGeom>
            <a:avLst/>
            <a:gdLst/>
            <a:ahLst/>
            <a:cxnLst/>
            <a:rect l="l" t="t" r="r" b="b"/>
            <a:pathLst>
              <a:path w="100330">
                <a:moveTo>
                  <a:pt x="0" y="0"/>
                </a:moveTo>
                <a:lnTo>
                  <a:pt x="99733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8" name="object 758"/>
          <p:cNvSpPr/>
          <p:nvPr/>
        </p:nvSpPr>
        <p:spPr>
          <a:xfrm>
            <a:off x="13422301" y="2965880"/>
            <a:ext cx="100330" cy="1905"/>
          </a:xfrm>
          <a:custGeom>
            <a:avLst/>
            <a:gdLst/>
            <a:ahLst/>
            <a:cxnLst/>
            <a:rect l="l" t="t" r="r" b="b"/>
            <a:pathLst>
              <a:path w="100330" h="1905">
                <a:moveTo>
                  <a:pt x="99745" y="0"/>
                </a:moveTo>
                <a:lnTo>
                  <a:pt x="0" y="0"/>
                </a:lnTo>
                <a:lnTo>
                  <a:pt x="99466" y="1295"/>
                </a:lnTo>
                <a:lnTo>
                  <a:pt x="99745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9" name="object 759"/>
          <p:cNvSpPr/>
          <p:nvPr/>
        </p:nvSpPr>
        <p:spPr>
          <a:xfrm>
            <a:off x="13422301" y="2965880"/>
            <a:ext cx="99695" cy="1905"/>
          </a:xfrm>
          <a:custGeom>
            <a:avLst/>
            <a:gdLst/>
            <a:ahLst/>
            <a:cxnLst/>
            <a:rect l="l" t="t" r="r" b="b"/>
            <a:pathLst>
              <a:path w="99694" h="1905">
                <a:moveTo>
                  <a:pt x="0" y="0"/>
                </a:moveTo>
                <a:lnTo>
                  <a:pt x="99466" y="1295"/>
                </a:lnTo>
                <a:lnTo>
                  <a:pt x="736" y="129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0" name="object 760"/>
          <p:cNvSpPr/>
          <p:nvPr/>
        </p:nvSpPr>
        <p:spPr>
          <a:xfrm>
            <a:off x="14080250" y="2967917"/>
            <a:ext cx="99060" cy="0"/>
          </a:xfrm>
          <a:custGeom>
            <a:avLst/>
            <a:gdLst/>
            <a:ahLst/>
            <a:cxnLst/>
            <a:rect l="l" t="t" r="r" b="b"/>
            <a:pathLst>
              <a:path w="99059">
                <a:moveTo>
                  <a:pt x="0" y="0"/>
                </a:moveTo>
                <a:lnTo>
                  <a:pt x="98729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1" name="object 761"/>
          <p:cNvSpPr/>
          <p:nvPr/>
        </p:nvSpPr>
        <p:spPr>
          <a:xfrm>
            <a:off x="14080252" y="2967176"/>
            <a:ext cx="99060" cy="1905"/>
          </a:xfrm>
          <a:custGeom>
            <a:avLst/>
            <a:gdLst/>
            <a:ahLst/>
            <a:cxnLst/>
            <a:rect l="l" t="t" r="r" b="b"/>
            <a:pathLst>
              <a:path w="99059" h="1905">
                <a:moveTo>
                  <a:pt x="98729" y="0"/>
                </a:moveTo>
                <a:lnTo>
                  <a:pt x="0" y="0"/>
                </a:lnTo>
                <a:lnTo>
                  <a:pt x="98082" y="1485"/>
                </a:lnTo>
                <a:lnTo>
                  <a:pt x="98729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2" name="object 762"/>
          <p:cNvSpPr/>
          <p:nvPr/>
        </p:nvSpPr>
        <p:spPr>
          <a:xfrm>
            <a:off x="14080252" y="2967176"/>
            <a:ext cx="98425" cy="1905"/>
          </a:xfrm>
          <a:custGeom>
            <a:avLst/>
            <a:gdLst/>
            <a:ahLst/>
            <a:cxnLst/>
            <a:rect l="l" t="t" r="r" b="b"/>
            <a:pathLst>
              <a:path w="98425" h="1905">
                <a:moveTo>
                  <a:pt x="0" y="0"/>
                </a:moveTo>
                <a:lnTo>
                  <a:pt x="98082" y="1485"/>
                </a:lnTo>
                <a:lnTo>
                  <a:pt x="190" y="148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3" name="object 763"/>
          <p:cNvSpPr/>
          <p:nvPr/>
        </p:nvSpPr>
        <p:spPr>
          <a:xfrm>
            <a:off x="13423036" y="2967917"/>
            <a:ext cx="99060" cy="0"/>
          </a:xfrm>
          <a:custGeom>
            <a:avLst/>
            <a:gdLst/>
            <a:ahLst/>
            <a:cxnLst/>
            <a:rect l="l" t="t" r="r" b="b"/>
            <a:pathLst>
              <a:path w="99059">
                <a:moveTo>
                  <a:pt x="0" y="0"/>
                </a:moveTo>
                <a:lnTo>
                  <a:pt x="98729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4" name="object 764"/>
          <p:cNvSpPr/>
          <p:nvPr/>
        </p:nvSpPr>
        <p:spPr>
          <a:xfrm>
            <a:off x="13423039" y="2967176"/>
            <a:ext cx="99060" cy="1905"/>
          </a:xfrm>
          <a:custGeom>
            <a:avLst/>
            <a:gdLst/>
            <a:ahLst/>
            <a:cxnLst/>
            <a:rect l="l" t="t" r="r" b="b"/>
            <a:pathLst>
              <a:path w="99059" h="1905">
                <a:moveTo>
                  <a:pt x="98729" y="0"/>
                </a:moveTo>
                <a:lnTo>
                  <a:pt x="0" y="0"/>
                </a:lnTo>
                <a:lnTo>
                  <a:pt x="98539" y="1485"/>
                </a:lnTo>
                <a:lnTo>
                  <a:pt x="98729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5" name="object 765"/>
          <p:cNvSpPr/>
          <p:nvPr/>
        </p:nvSpPr>
        <p:spPr>
          <a:xfrm>
            <a:off x="13423039" y="2967176"/>
            <a:ext cx="99060" cy="1905"/>
          </a:xfrm>
          <a:custGeom>
            <a:avLst/>
            <a:gdLst/>
            <a:ahLst/>
            <a:cxnLst/>
            <a:rect l="l" t="t" r="r" b="b"/>
            <a:pathLst>
              <a:path w="99059" h="1905">
                <a:moveTo>
                  <a:pt x="0" y="0"/>
                </a:moveTo>
                <a:lnTo>
                  <a:pt x="98539" y="1485"/>
                </a:lnTo>
                <a:lnTo>
                  <a:pt x="647" y="148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6" name="object 766"/>
          <p:cNvSpPr/>
          <p:nvPr/>
        </p:nvSpPr>
        <p:spPr>
          <a:xfrm>
            <a:off x="14080444" y="2969441"/>
            <a:ext cx="98425" cy="0"/>
          </a:xfrm>
          <a:custGeom>
            <a:avLst/>
            <a:gdLst/>
            <a:ahLst/>
            <a:cxnLst/>
            <a:rect l="l" t="t" r="r" b="b"/>
            <a:pathLst>
              <a:path w="98425">
                <a:moveTo>
                  <a:pt x="0" y="0"/>
                </a:moveTo>
                <a:lnTo>
                  <a:pt x="97891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7" name="object 767"/>
          <p:cNvSpPr/>
          <p:nvPr/>
        </p:nvSpPr>
        <p:spPr>
          <a:xfrm>
            <a:off x="14080442" y="2968656"/>
            <a:ext cx="98425" cy="1905"/>
          </a:xfrm>
          <a:custGeom>
            <a:avLst/>
            <a:gdLst/>
            <a:ahLst/>
            <a:cxnLst/>
            <a:rect l="l" t="t" r="r" b="b"/>
            <a:pathLst>
              <a:path w="98425" h="1905">
                <a:moveTo>
                  <a:pt x="97891" y="0"/>
                </a:moveTo>
                <a:lnTo>
                  <a:pt x="0" y="0"/>
                </a:lnTo>
                <a:lnTo>
                  <a:pt x="97523" y="1574"/>
                </a:lnTo>
                <a:lnTo>
                  <a:pt x="97891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8" name="object 768"/>
          <p:cNvSpPr/>
          <p:nvPr/>
        </p:nvSpPr>
        <p:spPr>
          <a:xfrm>
            <a:off x="14080442" y="2968656"/>
            <a:ext cx="97790" cy="1905"/>
          </a:xfrm>
          <a:custGeom>
            <a:avLst/>
            <a:gdLst/>
            <a:ahLst/>
            <a:cxnLst/>
            <a:rect l="l" t="t" r="r" b="b"/>
            <a:pathLst>
              <a:path w="97790" h="1905">
                <a:moveTo>
                  <a:pt x="0" y="0"/>
                </a:moveTo>
                <a:lnTo>
                  <a:pt x="97523" y="1574"/>
                </a:lnTo>
                <a:lnTo>
                  <a:pt x="279" y="1574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9" name="object 769"/>
          <p:cNvSpPr/>
          <p:nvPr/>
        </p:nvSpPr>
        <p:spPr>
          <a:xfrm>
            <a:off x="13423689" y="2969441"/>
            <a:ext cx="98425" cy="0"/>
          </a:xfrm>
          <a:custGeom>
            <a:avLst/>
            <a:gdLst/>
            <a:ahLst/>
            <a:cxnLst/>
            <a:rect l="l" t="t" r="r" b="b"/>
            <a:pathLst>
              <a:path w="98425">
                <a:moveTo>
                  <a:pt x="0" y="0"/>
                </a:moveTo>
                <a:lnTo>
                  <a:pt x="97891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0" name="object 770"/>
          <p:cNvSpPr/>
          <p:nvPr/>
        </p:nvSpPr>
        <p:spPr>
          <a:xfrm>
            <a:off x="13423692" y="2968656"/>
            <a:ext cx="98425" cy="1905"/>
          </a:xfrm>
          <a:custGeom>
            <a:avLst/>
            <a:gdLst/>
            <a:ahLst/>
            <a:cxnLst/>
            <a:rect l="l" t="t" r="r" b="b"/>
            <a:pathLst>
              <a:path w="98425" h="1905">
                <a:moveTo>
                  <a:pt x="97891" y="0"/>
                </a:moveTo>
                <a:lnTo>
                  <a:pt x="0" y="0"/>
                </a:lnTo>
                <a:lnTo>
                  <a:pt x="97612" y="1574"/>
                </a:lnTo>
                <a:lnTo>
                  <a:pt x="97891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1" name="object 771"/>
          <p:cNvSpPr/>
          <p:nvPr/>
        </p:nvSpPr>
        <p:spPr>
          <a:xfrm>
            <a:off x="13423692" y="2968656"/>
            <a:ext cx="97790" cy="1905"/>
          </a:xfrm>
          <a:custGeom>
            <a:avLst/>
            <a:gdLst/>
            <a:ahLst/>
            <a:cxnLst/>
            <a:rect l="l" t="t" r="r" b="b"/>
            <a:pathLst>
              <a:path w="97790" h="1905">
                <a:moveTo>
                  <a:pt x="0" y="0"/>
                </a:moveTo>
                <a:lnTo>
                  <a:pt x="97612" y="1574"/>
                </a:lnTo>
                <a:lnTo>
                  <a:pt x="368" y="1574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2" name="object 772"/>
          <p:cNvSpPr/>
          <p:nvPr/>
        </p:nvSpPr>
        <p:spPr>
          <a:xfrm>
            <a:off x="14080718" y="2971058"/>
            <a:ext cx="95885" cy="0"/>
          </a:xfrm>
          <a:custGeom>
            <a:avLst/>
            <a:gdLst/>
            <a:ahLst/>
            <a:cxnLst/>
            <a:rect l="l" t="t" r="r" b="b"/>
            <a:pathLst>
              <a:path w="95884">
                <a:moveTo>
                  <a:pt x="0" y="0"/>
                </a:moveTo>
                <a:lnTo>
                  <a:pt x="95491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3" name="object 773"/>
          <p:cNvSpPr/>
          <p:nvPr/>
        </p:nvSpPr>
        <p:spPr>
          <a:xfrm>
            <a:off x="14080714" y="2970229"/>
            <a:ext cx="95885" cy="1905"/>
          </a:xfrm>
          <a:custGeom>
            <a:avLst/>
            <a:gdLst/>
            <a:ahLst/>
            <a:cxnLst/>
            <a:rect l="l" t="t" r="r" b="b"/>
            <a:pathLst>
              <a:path w="95884" h="1905">
                <a:moveTo>
                  <a:pt x="95491" y="0"/>
                </a:moveTo>
                <a:lnTo>
                  <a:pt x="0" y="0"/>
                </a:lnTo>
                <a:lnTo>
                  <a:pt x="95491" y="1663"/>
                </a:lnTo>
                <a:lnTo>
                  <a:pt x="95491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4" name="object 774"/>
          <p:cNvSpPr/>
          <p:nvPr/>
        </p:nvSpPr>
        <p:spPr>
          <a:xfrm>
            <a:off x="14080714" y="2970229"/>
            <a:ext cx="95885" cy="1905"/>
          </a:xfrm>
          <a:custGeom>
            <a:avLst/>
            <a:gdLst/>
            <a:ahLst/>
            <a:cxnLst/>
            <a:rect l="l" t="t" r="r" b="b"/>
            <a:pathLst>
              <a:path w="95884" h="1905">
                <a:moveTo>
                  <a:pt x="0" y="0"/>
                </a:moveTo>
                <a:lnTo>
                  <a:pt x="95491" y="1663"/>
                </a:lnTo>
                <a:lnTo>
                  <a:pt x="279" y="166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5" name="object 775"/>
          <p:cNvSpPr/>
          <p:nvPr/>
        </p:nvSpPr>
        <p:spPr>
          <a:xfrm>
            <a:off x="13425723" y="2971058"/>
            <a:ext cx="95885" cy="0"/>
          </a:xfrm>
          <a:custGeom>
            <a:avLst/>
            <a:gdLst/>
            <a:ahLst/>
            <a:cxnLst/>
            <a:rect l="l" t="t" r="r" b="b"/>
            <a:pathLst>
              <a:path w="95884">
                <a:moveTo>
                  <a:pt x="0" y="0"/>
                </a:moveTo>
                <a:lnTo>
                  <a:pt x="95580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6" name="object 776"/>
          <p:cNvSpPr/>
          <p:nvPr/>
        </p:nvSpPr>
        <p:spPr>
          <a:xfrm>
            <a:off x="13425726" y="2970229"/>
            <a:ext cx="95885" cy="1905"/>
          </a:xfrm>
          <a:custGeom>
            <a:avLst/>
            <a:gdLst/>
            <a:ahLst/>
            <a:cxnLst/>
            <a:rect l="l" t="t" r="r" b="b"/>
            <a:pathLst>
              <a:path w="95884" h="1905">
                <a:moveTo>
                  <a:pt x="95580" y="0"/>
                </a:moveTo>
                <a:lnTo>
                  <a:pt x="0" y="0"/>
                </a:lnTo>
                <a:lnTo>
                  <a:pt x="95300" y="1663"/>
                </a:lnTo>
                <a:lnTo>
                  <a:pt x="9558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7" name="object 777"/>
          <p:cNvSpPr/>
          <p:nvPr/>
        </p:nvSpPr>
        <p:spPr>
          <a:xfrm>
            <a:off x="13425726" y="2970229"/>
            <a:ext cx="95885" cy="1905"/>
          </a:xfrm>
          <a:custGeom>
            <a:avLst/>
            <a:gdLst/>
            <a:ahLst/>
            <a:cxnLst/>
            <a:rect l="l" t="t" r="r" b="b"/>
            <a:pathLst>
              <a:path w="95884" h="1905">
                <a:moveTo>
                  <a:pt x="0" y="0"/>
                </a:moveTo>
                <a:lnTo>
                  <a:pt x="95300" y="1663"/>
                </a:lnTo>
                <a:lnTo>
                  <a:pt x="0" y="166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8" name="object 778"/>
          <p:cNvSpPr/>
          <p:nvPr/>
        </p:nvSpPr>
        <p:spPr>
          <a:xfrm>
            <a:off x="14080994" y="2971895"/>
            <a:ext cx="95250" cy="14604"/>
          </a:xfrm>
          <a:custGeom>
            <a:avLst/>
            <a:gdLst/>
            <a:ahLst/>
            <a:cxnLst/>
            <a:rect l="l" t="t" r="r" b="b"/>
            <a:pathLst>
              <a:path w="95250" h="14605">
                <a:moveTo>
                  <a:pt x="0" y="0"/>
                </a:moveTo>
                <a:lnTo>
                  <a:pt x="0" y="14058"/>
                </a:lnTo>
                <a:lnTo>
                  <a:pt x="95211" y="14058"/>
                </a:lnTo>
                <a:lnTo>
                  <a:pt x="0" y="0"/>
                </a:lnTo>
                <a:close/>
              </a:path>
              <a:path w="95250" h="14605">
                <a:moveTo>
                  <a:pt x="95211" y="0"/>
                </a:moveTo>
                <a:lnTo>
                  <a:pt x="0" y="0"/>
                </a:lnTo>
                <a:lnTo>
                  <a:pt x="95211" y="14058"/>
                </a:lnTo>
                <a:lnTo>
                  <a:pt x="95211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9" name="object 779"/>
          <p:cNvSpPr/>
          <p:nvPr/>
        </p:nvSpPr>
        <p:spPr>
          <a:xfrm>
            <a:off x="14080994" y="2971895"/>
            <a:ext cx="95250" cy="14604"/>
          </a:xfrm>
          <a:custGeom>
            <a:avLst/>
            <a:gdLst/>
            <a:ahLst/>
            <a:cxnLst/>
            <a:rect l="l" t="t" r="r" b="b"/>
            <a:pathLst>
              <a:path w="95250" h="14605">
                <a:moveTo>
                  <a:pt x="95211" y="0"/>
                </a:moveTo>
                <a:lnTo>
                  <a:pt x="0" y="0"/>
                </a:lnTo>
                <a:lnTo>
                  <a:pt x="95211" y="14058"/>
                </a:lnTo>
                <a:lnTo>
                  <a:pt x="95211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0" name="object 780"/>
          <p:cNvSpPr/>
          <p:nvPr/>
        </p:nvSpPr>
        <p:spPr>
          <a:xfrm>
            <a:off x="14080994" y="2971895"/>
            <a:ext cx="95250" cy="14604"/>
          </a:xfrm>
          <a:custGeom>
            <a:avLst/>
            <a:gdLst/>
            <a:ahLst/>
            <a:cxnLst/>
            <a:rect l="l" t="t" r="r" b="b"/>
            <a:pathLst>
              <a:path w="95250" h="14605">
                <a:moveTo>
                  <a:pt x="0" y="0"/>
                </a:moveTo>
                <a:lnTo>
                  <a:pt x="95211" y="14058"/>
                </a:lnTo>
                <a:lnTo>
                  <a:pt x="0" y="14058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1" name="object 781"/>
          <p:cNvSpPr/>
          <p:nvPr/>
        </p:nvSpPr>
        <p:spPr>
          <a:xfrm>
            <a:off x="13425727" y="2971895"/>
            <a:ext cx="95885" cy="14604"/>
          </a:xfrm>
          <a:custGeom>
            <a:avLst/>
            <a:gdLst/>
            <a:ahLst/>
            <a:cxnLst/>
            <a:rect l="l" t="t" r="r" b="b"/>
            <a:pathLst>
              <a:path w="95884" h="14605">
                <a:moveTo>
                  <a:pt x="0" y="0"/>
                </a:moveTo>
                <a:lnTo>
                  <a:pt x="0" y="14058"/>
                </a:lnTo>
                <a:lnTo>
                  <a:pt x="95300" y="14058"/>
                </a:lnTo>
                <a:lnTo>
                  <a:pt x="0" y="0"/>
                </a:lnTo>
                <a:close/>
              </a:path>
              <a:path w="95884" h="14605">
                <a:moveTo>
                  <a:pt x="95300" y="0"/>
                </a:moveTo>
                <a:lnTo>
                  <a:pt x="0" y="0"/>
                </a:lnTo>
                <a:lnTo>
                  <a:pt x="95300" y="14058"/>
                </a:lnTo>
                <a:lnTo>
                  <a:pt x="9530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2" name="object 782"/>
          <p:cNvSpPr/>
          <p:nvPr/>
        </p:nvSpPr>
        <p:spPr>
          <a:xfrm>
            <a:off x="13425727" y="2971895"/>
            <a:ext cx="95885" cy="14604"/>
          </a:xfrm>
          <a:custGeom>
            <a:avLst/>
            <a:gdLst/>
            <a:ahLst/>
            <a:cxnLst/>
            <a:rect l="l" t="t" r="r" b="b"/>
            <a:pathLst>
              <a:path w="95884" h="14605">
                <a:moveTo>
                  <a:pt x="95300" y="0"/>
                </a:moveTo>
                <a:lnTo>
                  <a:pt x="0" y="0"/>
                </a:lnTo>
                <a:lnTo>
                  <a:pt x="95300" y="14058"/>
                </a:lnTo>
                <a:lnTo>
                  <a:pt x="9530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3" name="object 783"/>
          <p:cNvSpPr/>
          <p:nvPr/>
        </p:nvSpPr>
        <p:spPr>
          <a:xfrm>
            <a:off x="13425727" y="2971895"/>
            <a:ext cx="95885" cy="14604"/>
          </a:xfrm>
          <a:custGeom>
            <a:avLst/>
            <a:gdLst/>
            <a:ahLst/>
            <a:cxnLst/>
            <a:rect l="l" t="t" r="r" b="b"/>
            <a:pathLst>
              <a:path w="95884" h="14605">
                <a:moveTo>
                  <a:pt x="0" y="0"/>
                </a:moveTo>
                <a:lnTo>
                  <a:pt x="95300" y="14058"/>
                </a:lnTo>
                <a:lnTo>
                  <a:pt x="0" y="14058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4" name="object 784"/>
          <p:cNvSpPr/>
          <p:nvPr/>
        </p:nvSpPr>
        <p:spPr>
          <a:xfrm>
            <a:off x="14080993" y="2985959"/>
            <a:ext cx="93980" cy="15875"/>
          </a:xfrm>
          <a:custGeom>
            <a:avLst/>
            <a:gdLst/>
            <a:ahLst/>
            <a:cxnLst/>
            <a:rect l="l" t="t" r="r" b="b"/>
            <a:pathLst>
              <a:path w="93980" h="15875">
                <a:moveTo>
                  <a:pt x="0" y="0"/>
                </a:moveTo>
                <a:lnTo>
                  <a:pt x="0" y="15735"/>
                </a:lnTo>
                <a:lnTo>
                  <a:pt x="93548" y="15735"/>
                </a:lnTo>
                <a:lnTo>
                  <a:pt x="0" y="0"/>
                </a:lnTo>
                <a:close/>
              </a:path>
              <a:path w="93980" h="15875">
                <a:moveTo>
                  <a:pt x="93548" y="0"/>
                </a:moveTo>
                <a:lnTo>
                  <a:pt x="0" y="0"/>
                </a:lnTo>
                <a:lnTo>
                  <a:pt x="93548" y="15735"/>
                </a:lnTo>
                <a:lnTo>
                  <a:pt x="93548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5" name="object 785"/>
          <p:cNvSpPr/>
          <p:nvPr/>
        </p:nvSpPr>
        <p:spPr>
          <a:xfrm>
            <a:off x="14080993" y="2985959"/>
            <a:ext cx="93980" cy="15875"/>
          </a:xfrm>
          <a:custGeom>
            <a:avLst/>
            <a:gdLst/>
            <a:ahLst/>
            <a:cxnLst/>
            <a:rect l="l" t="t" r="r" b="b"/>
            <a:pathLst>
              <a:path w="93980" h="15875">
                <a:moveTo>
                  <a:pt x="93548" y="0"/>
                </a:moveTo>
                <a:lnTo>
                  <a:pt x="0" y="0"/>
                </a:lnTo>
                <a:lnTo>
                  <a:pt x="93548" y="15735"/>
                </a:lnTo>
                <a:lnTo>
                  <a:pt x="93548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6" name="object 786"/>
          <p:cNvSpPr/>
          <p:nvPr/>
        </p:nvSpPr>
        <p:spPr>
          <a:xfrm>
            <a:off x="14080993" y="2985959"/>
            <a:ext cx="93980" cy="15875"/>
          </a:xfrm>
          <a:custGeom>
            <a:avLst/>
            <a:gdLst/>
            <a:ahLst/>
            <a:cxnLst/>
            <a:rect l="l" t="t" r="r" b="b"/>
            <a:pathLst>
              <a:path w="93980" h="15875">
                <a:moveTo>
                  <a:pt x="0" y="0"/>
                </a:moveTo>
                <a:lnTo>
                  <a:pt x="93548" y="15735"/>
                </a:lnTo>
                <a:lnTo>
                  <a:pt x="0" y="1573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7" name="object 787"/>
          <p:cNvSpPr/>
          <p:nvPr/>
        </p:nvSpPr>
        <p:spPr>
          <a:xfrm>
            <a:off x="13427479" y="2985959"/>
            <a:ext cx="93980" cy="15875"/>
          </a:xfrm>
          <a:custGeom>
            <a:avLst/>
            <a:gdLst/>
            <a:ahLst/>
            <a:cxnLst/>
            <a:rect l="l" t="t" r="r" b="b"/>
            <a:pathLst>
              <a:path w="93980" h="15875">
                <a:moveTo>
                  <a:pt x="0" y="0"/>
                </a:moveTo>
                <a:lnTo>
                  <a:pt x="0" y="15735"/>
                </a:lnTo>
                <a:lnTo>
                  <a:pt x="93548" y="15735"/>
                </a:lnTo>
                <a:lnTo>
                  <a:pt x="0" y="0"/>
                </a:lnTo>
                <a:close/>
              </a:path>
              <a:path w="93980" h="15875">
                <a:moveTo>
                  <a:pt x="93548" y="0"/>
                </a:moveTo>
                <a:lnTo>
                  <a:pt x="0" y="0"/>
                </a:lnTo>
                <a:lnTo>
                  <a:pt x="93548" y="15735"/>
                </a:lnTo>
                <a:lnTo>
                  <a:pt x="93548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8" name="object 788"/>
          <p:cNvSpPr/>
          <p:nvPr/>
        </p:nvSpPr>
        <p:spPr>
          <a:xfrm>
            <a:off x="13427479" y="2985959"/>
            <a:ext cx="93980" cy="15875"/>
          </a:xfrm>
          <a:custGeom>
            <a:avLst/>
            <a:gdLst/>
            <a:ahLst/>
            <a:cxnLst/>
            <a:rect l="l" t="t" r="r" b="b"/>
            <a:pathLst>
              <a:path w="93980" h="15875">
                <a:moveTo>
                  <a:pt x="93548" y="0"/>
                </a:moveTo>
                <a:lnTo>
                  <a:pt x="0" y="0"/>
                </a:lnTo>
                <a:lnTo>
                  <a:pt x="93548" y="15735"/>
                </a:lnTo>
                <a:lnTo>
                  <a:pt x="93548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9" name="object 789"/>
          <p:cNvSpPr/>
          <p:nvPr/>
        </p:nvSpPr>
        <p:spPr>
          <a:xfrm>
            <a:off x="13427479" y="2985959"/>
            <a:ext cx="93980" cy="15875"/>
          </a:xfrm>
          <a:custGeom>
            <a:avLst/>
            <a:gdLst/>
            <a:ahLst/>
            <a:cxnLst/>
            <a:rect l="l" t="t" r="r" b="b"/>
            <a:pathLst>
              <a:path w="93980" h="15875">
                <a:moveTo>
                  <a:pt x="0" y="0"/>
                </a:moveTo>
                <a:lnTo>
                  <a:pt x="93548" y="15735"/>
                </a:lnTo>
                <a:lnTo>
                  <a:pt x="0" y="1573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0" name="object 790"/>
          <p:cNvSpPr/>
          <p:nvPr/>
        </p:nvSpPr>
        <p:spPr>
          <a:xfrm>
            <a:off x="14080993" y="3001693"/>
            <a:ext cx="92075" cy="12700"/>
          </a:xfrm>
          <a:custGeom>
            <a:avLst/>
            <a:gdLst/>
            <a:ahLst/>
            <a:cxnLst/>
            <a:rect l="l" t="t" r="r" b="b"/>
            <a:pathLst>
              <a:path w="92075" h="12700">
                <a:moveTo>
                  <a:pt x="0" y="0"/>
                </a:moveTo>
                <a:lnTo>
                  <a:pt x="0" y="12204"/>
                </a:lnTo>
                <a:lnTo>
                  <a:pt x="91782" y="12204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1" name="object 791"/>
          <p:cNvSpPr/>
          <p:nvPr/>
        </p:nvSpPr>
        <p:spPr>
          <a:xfrm>
            <a:off x="14080993" y="3001693"/>
            <a:ext cx="92075" cy="12700"/>
          </a:xfrm>
          <a:custGeom>
            <a:avLst/>
            <a:gdLst/>
            <a:ahLst/>
            <a:cxnLst/>
            <a:rect l="l" t="t" r="r" b="b"/>
            <a:pathLst>
              <a:path w="92075" h="12700">
                <a:moveTo>
                  <a:pt x="91782" y="0"/>
                </a:moveTo>
                <a:lnTo>
                  <a:pt x="0" y="0"/>
                </a:lnTo>
                <a:lnTo>
                  <a:pt x="91782" y="12204"/>
                </a:lnTo>
                <a:lnTo>
                  <a:pt x="91782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2" name="object 792"/>
          <p:cNvSpPr/>
          <p:nvPr/>
        </p:nvSpPr>
        <p:spPr>
          <a:xfrm>
            <a:off x="14081000" y="3001688"/>
            <a:ext cx="92075" cy="12700"/>
          </a:xfrm>
          <a:custGeom>
            <a:avLst/>
            <a:gdLst/>
            <a:ahLst/>
            <a:cxnLst/>
            <a:rect l="l" t="t" r="r" b="b"/>
            <a:pathLst>
              <a:path w="92075" h="12700">
                <a:moveTo>
                  <a:pt x="91782" y="0"/>
                </a:moveTo>
                <a:lnTo>
                  <a:pt x="0" y="0"/>
                </a:lnTo>
                <a:lnTo>
                  <a:pt x="91782" y="12217"/>
                </a:lnTo>
                <a:lnTo>
                  <a:pt x="91782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3" name="object 793"/>
          <p:cNvSpPr/>
          <p:nvPr/>
        </p:nvSpPr>
        <p:spPr>
          <a:xfrm>
            <a:off x="14081000" y="3001688"/>
            <a:ext cx="92075" cy="12700"/>
          </a:xfrm>
          <a:custGeom>
            <a:avLst/>
            <a:gdLst/>
            <a:ahLst/>
            <a:cxnLst/>
            <a:rect l="l" t="t" r="r" b="b"/>
            <a:pathLst>
              <a:path w="92075" h="12700">
                <a:moveTo>
                  <a:pt x="0" y="0"/>
                </a:moveTo>
                <a:lnTo>
                  <a:pt x="91782" y="12217"/>
                </a:lnTo>
                <a:lnTo>
                  <a:pt x="0" y="1221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4" name="object 794"/>
          <p:cNvSpPr/>
          <p:nvPr/>
        </p:nvSpPr>
        <p:spPr>
          <a:xfrm>
            <a:off x="13429243" y="3001693"/>
            <a:ext cx="92075" cy="12700"/>
          </a:xfrm>
          <a:custGeom>
            <a:avLst/>
            <a:gdLst/>
            <a:ahLst/>
            <a:cxnLst/>
            <a:rect l="l" t="t" r="r" b="b"/>
            <a:pathLst>
              <a:path w="92075" h="12700">
                <a:moveTo>
                  <a:pt x="0" y="0"/>
                </a:moveTo>
                <a:lnTo>
                  <a:pt x="0" y="12204"/>
                </a:lnTo>
                <a:lnTo>
                  <a:pt x="91782" y="12204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5" name="object 795"/>
          <p:cNvSpPr/>
          <p:nvPr/>
        </p:nvSpPr>
        <p:spPr>
          <a:xfrm>
            <a:off x="13429243" y="3001693"/>
            <a:ext cx="92075" cy="12700"/>
          </a:xfrm>
          <a:custGeom>
            <a:avLst/>
            <a:gdLst/>
            <a:ahLst/>
            <a:cxnLst/>
            <a:rect l="l" t="t" r="r" b="b"/>
            <a:pathLst>
              <a:path w="92075" h="12700">
                <a:moveTo>
                  <a:pt x="91782" y="0"/>
                </a:moveTo>
                <a:lnTo>
                  <a:pt x="0" y="0"/>
                </a:lnTo>
                <a:lnTo>
                  <a:pt x="91782" y="12204"/>
                </a:lnTo>
                <a:lnTo>
                  <a:pt x="91782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6" name="object 796"/>
          <p:cNvSpPr/>
          <p:nvPr/>
        </p:nvSpPr>
        <p:spPr>
          <a:xfrm>
            <a:off x="13429245" y="3001688"/>
            <a:ext cx="92075" cy="12700"/>
          </a:xfrm>
          <a:custGeom>
            <a:avLst/>
            <a:gdLst/>
            <a:ahLst/>
            <a:cxnLst/>
            <a:rect l="l" t="t" r="r" b="b"/>
            <a:pathLst>
              <a:path w="92075" h="12700">
                <a:moveTo>
                  <a:pt x="91782" y="0"/>
                </a:moveTo>
                <a:lnTo>
                  <a:pt x="0" y="0"/>
                </a:lnTo>
                <a:lnTo>
                  <a:pt x="91782" y="12217"/>
                </a:lnTo>
                <a:lnTo>
                  <a:pt x="91782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7" name="object 797"/>
          <p:cNvSpPr/>
          <p:nvPr/>
        </p:nvSpPr>
        <p:spPr>
          <a:xfrm>
            <a:off x="13429245" y="3001688"/>
            <a:ext cx="92075" cy="12700"/>
          </a:xfrm>
          <a:custGeom>
            <a:avLst/>
            <a:gdLst/>
            <a:ahLst/>
            <a:cxnLst/>
            <a:rect l="l" t="t" r="r" b="b"/>
            <a:pathLst>
              <a:path w="92075" h="12700">
                <a:moveTo>
                  <a:pt x="0" y="0"/>
                </a:moveTo>
                <a:lnTo>
                  <a:pt x="91782" y="12217"/>
                </a:lnTo>
                <a:lnTo>
                  <a:pt x="0" y="1221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8" name="object 798"/>
          <p:cNvSpPr/>
          <p:nvPr/>
        </p:nvSpPr>
        <p:spPr>
          <a:xfrm>
            <a:off x="14080993" y="3015062"/>
            <a:ext cx="107950" cy="0"/>
          </a:xfrm>
          <a:custGeom>
            <a:avLst/>
            <a:gdLst/>
            <a:ahLst/>
            <a:cxnLst/>
            <a:rect l="l" t="t" r="r" b="b"/>
            <a:pathLst>
              <a:path w="107950">
                <a:moveTo>
                  <a:pt x="0" y="0"/>
                </a:moveTo>
                <a:lnTo>
                  <a:pt x="107518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9" name="object 799"/>
          <p:cNvSpPr/>
          <p:nvPr/>
        </p:nvSpPr>
        <p:spPr>
          <a:xfrm>
            <a:off x="14080994" y="3013901"/>
            <a:ext cx="107950" cy="2540"/>
          </a:xfrm>
          <a:custGeom>
            <a:avLst/>
            <a:gdLst/>
            <a:ahLst/>
            <a:cxnLst/>
            <a:rect l="l" t="t" r="r" b="b"/>
            <a:pathLst>
              <a:path w="107950" h="2539">
                <a:moveTo>
                  <a:pt x="107518" y="0"/>
                </a:moveTo>
                <a:lnTo>
                  <a:pt x="0" y="0"/>
                </a:lnTo>
                <a:lnTo>
                  <a:pt x="107327" y="2311"/>
                </a:lnTo>
                <a:lnTo>
                  <a:pt x="107518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0" name="object 800"/>
          <p:cNvSpPr/>
          <p:nvPr/>
        </p:nvSpPr>
        <p:spPr>
          <a:xfrm>
            <a:off x="14080994" y="3013901"/>
            <a:ext cx="107950" cy="2540"/>
          </a:xfrm>
          <a:custGeom>
            <a:avLst/>
            <a:gdLst/>
            <a:ahLst/>
            <a:cxnLst/>
            <a:rect l="l" t="t" r="r" b="b"/>
            <a:pathLst>
              <a:path w="107950" h="2539">
                <a:moveTo>
                  <a:pt x="0" y="0"/>
                </a:moveTo>
                <a:lnTo>
                  <a:pt x="107327" y="2311"/>
                </a:lnTo>
                <a:lnTo>
                  <a:pt x="0" y="231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1" name="object 801"/>
          <p:cNvSpPr/>
          <p:nvPr/>
        </p:nvSpPr>
        <p:spPr>
          <a:xfrm>
            <a:off x="13413516" y="3015062"/>
            <a:ext cx="107950" cy="0"/>
          </a:xfrm>
          <a:custGeom>
            <a:avLst/>
            <a:gdLst/>
            <a:ahLst/>
            <a:cxnLst/>
            <a:rect l="l" t="t" r="r" b="b"/>
            <a:pathLst>
              <a:path w="107950">
                <a:moveTo>
                  <a:pt x="0" y="0"/>
                </a:moveTo>
                <a:lnTo>
                  <a:pt x="107505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2" name="object 802"/>
          <p:cNvSpPr/>
          <p:nvPr/>
        </p:nvSpPr>
        <p:spPr>
          <a:xfrm>
            <a:off x="13413509" y="3013901"/>
            <a:ext cx="107950" cy="2540"/>
          </a:xfrm>
          <a:custGeom>
            <a:avLst/>
            <a:gdLst/>
            <a:ahLst/>
            <a:cxnLst/>
            <a:rect l="l" t="t" r="r" b="b"/>
            <a:pathLst>
              <a:path w="107950" h="2539">
                <a:moveTo>
                  <a:pt x="107518" y="0"/>
                </a:moveTo>
                <a:lnTo>
                  <a:pt x="0" y="0"/>
                </a:lnTo>
                <a:lnTo>
                  <a:pt x="107518" y="2311"/>
                </a:lnTo>
                <a:lnTo>
                  <a:pt x="107518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3" name="object 803"/>
          <p:cNvSpPr/>
          <p:nvPr/>
        </p:nvSpPr>
        <p:spPr>
          <a:xfrm>
            <a:off x="13413509" y="3013901"/>
            <a:ext cx="107950" cy="2540"/>
          </a:xfrm>
          <a:custGeom>
            <a:avLst/>
            <a:gdLst/>
            <a:ahLst/>
            <a:cxnLst/>
            <a:rect l="l" t="t" r="r" b="b"/>
            <a:pathLst>
              <a:path w="107950" h="2539">
                <a:moveTo>
                  <a:pt x="0" y="0"/>
                </a:moveTo>
                <a:lnTo>
                  <a:pt x="107518" y="2311"/>
                </a:lnTo>
                <a:lnTo>
                  <a:pt x="190" y="231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4" name="object 804"/>
          <p:cNvSpPr/>
          <p:nvPr/>
        </p:nvSpPr>
        <p:spPr>
          <a:xfrm>
            <a:off x="14080993" y="3017371"/>
            <a:ext cx="107950" cy="0"/>
          </a:xfrm>
          <a:custGeom>
            <a:avLst/>
            <a:gdLst/>
            <a:ahLst/>
            <a:cxnLst/>
            <a:rect l="l" t="t" r="r" b="b"/>
            <a:pathLst>
              <a:path w="107950">
                <a:moveTo>
                  <a:pt x="0" y="0"/>
                </a:moveTo>
                <a:lnTo>
                  <a:pt x="107327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5" name="object 805"/>
          <p:cNvSpPr/>
          <p:nvPr/>
        </p:nvSpPr>
        <p:spPr>
          <a:xfrm>
            <a:off x="14081000" y="3016214"/>
            <a:ext cx="107950" cy="2540"/>
          </a:xfrm>
          <a:custGeom>
            <a:avLst/>
            <a:gdLst/>
            <a:ahLst/>
            <a:cxnLst/>
            <a:rect l="l" t="t" r="r" b="b"/>
            <a:pathLst>
              <a:path w="107950" h="2539">
                <a:moveTo>
                  <a:pt x="107327" y="0"/>
                </a:moveTo>
                <a:lnTo>
                  <a:pt x="0" y="0"/>
                </a:lnTo>
                <a:lnTo>
                  <a:pt x="106870" y="2311"/>
                </a:lnTo>
                <a:lnTo>
                  <a:pt x="107327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6" name="object 806"/>
          <p:cNvSpPr/>
          <p:nvPr/>
        </p:nvSpPr>
        <p:spPr>
          <a:xfrm>
            <a:off x="14081000" y="3016214"/>
            <a:ext cx="107314" cy="2540"/>
          </a:xfrm>
          <a:custGeom>
            <a:avLst/>
            <a:gdLst/>
            <a:ahLst/>
            <a:cxnLst/>
            <a:rect l="l" t="t" r="r" b="b"/>
            <a:pathLst>
              <a:path w="107315" h="2539">
                <a:moveTo>
                  <a:pt x="0" y="0"/>
                </a:moveTo>
                <a:lnTo>
                  <a:pt x="106870" y="2311"/>
                </a:lnTo>
                <a:lnTo>
                  <a:pt x="0" y="231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7" name="object 807"/>
          <p:cNvSpPr/>
          <p:nvPr/>
        </p:nvSpPr>
        <p:spPr>
          <a:xfrm>
            <a:off x="13413699" y="3017371"/>
            <a:ext cx="107950" cy="0"/>
          </a:xfrm>
          <a:custGeom>
            <a:avLst/>
            <a:gdLst/>
            <a:ahLst/>
            <a:cxnLst/>
            <a:rect l="l" t="t" r="r" b="b"/>
            <a:pathLst>
              <a:path w="107950">
                <a:moveTo>
                  <a:pt x="0" y="0"/>
                </a:moveTo>
                <a:lnTo>
                  <a:pt x="107327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8" name="object 808"/>
          <p:cNvSpPr/>
          <p:nvPr/>
        </p:nvSpPr>
        <p:spPr>
          <a:xfrm>
            <a:off x="13413700" y="3016214"/>
            <a:ext cx="107950" cy="2540"/>
          </a:xfrm>
          <a:custGeom>
            <a:avLst/>
            <a:gdLst/>
            <a:ahLst/>
            <a:cxnLst/>
            <a:rect l="l" t="t" r="r" b="b"/>
            <a:pathLst>
              <a:path w="107950" h="2539">
                <a:moveTo>
                  <a:pt x="107327" y="0"/>
                </a:moveTo>
                <a:lnTo>
                  <a:pt x="0" y="0"/>
                </a:lnTo>
                <a:lnTo>
                  <a:pt x="107327" y="2311"/>
                </a:lnTo>
                <a:lnTo>
                  <a:pt x="107327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9" name="object 809"/>
          <p:cNvSpPr/>
          <p:nvPr/>
        </p:nvSpPr>
        <p:spPr>
          <a:xfrm>
            <a:off x="13413700" y="3016214"/>
            <a:ext cx="107950" cy="2540"/>
          </a:xfrm>
          <a:custGeom>
            <a:avLst/>
            <a:gdLst/>
            <a:ahLst/>
            <a:cxnLst/>
            <a:rect l="l" t="t" r="r" b="b"/>
            <a:pathLst>
              <a:path w="107950" h="2539">
                <a:moveTo>
                  <a:pt x="0" y="0"/>
                </a:moveTo>
                <a:lnTo>
                  <a:pt x="107327" y="2311"/>
                </a:lnTo>
                <a:lnTo>
                  <a:pt x="457" y="231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0" name="object 810"/>
          <p:cNvSpPr/>
          <p:nvPr/>
        </p:nvSpPr>
        <p:spPr>
          <a:xfrm>
            <a:off x="14080993" y="3019641"/>
            <a:ext cx="107314" cy="0"/>
          </a:xfrm>
          <a:custGeom>
            <a:avLst/>
            <a:gdLst/>
            <a:ahLst/>
            <a:cxnLst/>
            <a:rect l="l" t="t" r="r" b="b"/>
            <a:pathLst>
              <a:path w="107315">
                <a:moveTo>
                  <a:pt x="0" y="0"/>
                </a:moveTo>
                <a:lnTo>
                  <a:pt x="106870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1" name="object 811"/>
          <p:cNvSpPr/>
          <p:nvPr/>
        </p:nvSpPr>
        <p:spPr>
          <a:xfrm>
            <a:off x="14080994" y="3018528"/>
            <a:ext cx="107314" cy="2540"/>
          </a:xfrm>
          <a:custGeom>
            <a:avLst/>
            <a:gdLst/>
            <a:ahLst/>
            <a:cxnLst/>
            <a:rect l="l" t="t" r="r" b="b"/>
            <a:pathLst>
              <a:path w="107315" h="2539">
                <a:moveTo>
                  <a:pt x="106870" y="0"/>
                </a:moveTo>
                <a:lnTo>
                  <a:pt x="0" y="0"/>
                </a:lnTo>
                <a:lnTo>
                  <a:pt x="106133" y="2222"/>
                </a:lnTo>
                <a:lnTo>
                  <a:pt x="10687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2" name="object 812"/>
          <p:cNvSpPr/>
          <p:nvPr/>
        </p:nvSpPr>
        <p:spPr>
          <a:xfrm>
            <a:off x="14080994" y="3018528"/>
            <a:ext cx="106680" cy="2540"/>
          </a:xfrm>
          <a:custGeom>
            <a:avLst/>
            <a:gdLst/>
            <a:ahLst/>
            <a:cxnLst/>
            <a:rect l="l" t="t" r="r" b="b"/>
            <a:pathLst>
              <a:path w="106680" h="2539">
                <a:moveTo>
                  <a:pt x="0" y="0"/>
                </a:moveTo>
                <a:lnTo>
                  <a:pt x="106133" y="2222"/>
                </a:lnTo>
                <a:lnTo>
                  <a:pt x="0" y="2222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3" name="object 813"/>
          <p:cNvSpPr/>
          <p:nvPr/>
        </p:nvSpPr>
        <p:spPr>
          <a:xfrm>
            <a:off x="13414156" y="3019641"/>
            <a:ext cx="107314" cy="0"/>
          </a:xfrm>
          <a:custGeom>
            <a:avLst/>
            <a:gdLst/>
            <a:ahLst/>
            <a:cxnLst/>
            <a:rect l="l" t="t" r="r" b="b"/>
            <a:pathLst>
              <a:path w="107315">
                <a:moveTo>
                  <a:pt x="0" y="0"/>
                </a:moveTo>
                <a:lnTo>
                  <a:pt x="106870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4" name="object 814"/>
          <p:cNvSpPr/>
          <p:nvPr/>
        </p:nvSpPr>
        <p:spPr>
          <a:xfrm>
            <a:off x="13414157" y="3018528"/>
            <a:ext cx="107314" cy="2540"/>
          </a:xfrm>
          <a:custGeom>
            <a:avLst/>
            <a:gdLst/>
            <a:ahLst/>
            <a:cxnLst/>
            <a:rect l="l" t="t" r="r" b="b"/>
            <a:pathLst>
              <a:path w="107315" h="2539">
                <a:moveTo>
                  <a:pt x="106870" y="0"/>
                </a:moveTo>
                <a:lnTo>
                  <a:pt x="0" y="0"/>
                </a:lnTo>
                <a:lnTo>
                  <a:pt x="106870" y="2222"/>
                </a:lnTo>
                <a:lnTo>
                  <a:pt x="10687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5" name="object 815"/>
          <p:cNvSpPr/>
          <p:nvPr/>
        </p:nvSpPr>
        <p:spPr>
          <a:xfrm>
            <a:off x="13414157" y="3018528"/>
            <a:ext cx="107314" cy="2540"/>
          </a:xfrm>
          <a:custGeom>
            <a:avLst/>
            <a:gdLst/>
            <a:ahLst/>
            <a:cxnLst/>
            <a:rect l="l" t="t" r="r" b="b"/>
            <a:pathLst>
              <a:path w="107315" h="2539">
                <a:moveTo>
                  <a:pt x="0" y="0"/>
                </a:moveTo>
                <a:lnTo>
                  <a:pt x="106870" y="2222"/>
                </a:lnTo>
                <a:lnTo>
                  <a:pt x="749" y="2222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6" name="object 816"/>
          <p:cNvSpPr/>
          <p:nvPr/>
        </p:nvSpPr>
        <p:spPr>
          <a:xfrm>
            <a:off x="14080993" y="3021763"/>
            <a:ext cx="106680" cy="0"/>
          </a:xfrm>
          <a:custGeom>
            <a:avLst/>
            <a:gdLst/>
            <a:ahLst/>
            <a:cxnLst/>
            <a:rect l="l" t="t" r="r" b="b"/>
            <a:pathLst>
              <a:path w="106680">
                <a:moveTo>
                  <a:pt x="0" y="0"/>
                </a:moveTo>
                <a:lnTo>
                  <a:pt x="106133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7" name="object 817"/>
          <p:cNvSpPr/>
          <p:nvPr/>
        </p:nvSpPr>
        <p:spPr>
          <a:xfrm>
            <a:off x="14081002" y="3020748"/>
            <a:ext cx="106680" cy="2540"/>
          </a:xfrm>
          <a:custGeom>
            <a:avLst/>
            <a:gdLst/>
            <a:ahLst/>
            <a:cxnLst/>
            <a:rect l="l" t="t" r="r" b="b"/>
            <a:pathLst>
              <a:path w="106680" h="2539">
                <a:moveTo>
                  <a:pt x="106121" y="0"/>
                </a:moveTo>
                <a:lnTo>
                  <a:pt x="0" y="0"/>
                </a:lnTo>
                <a:lnTo>
                  <a:pt x="105105" y="2032"/>
                </a:lnTo>
                <a:lnTo>
                  <a:pt x="106121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8" name="object 818"/>
          <p:cNvSpPr/>
          <p:nvPr/>
        </p:nvSpPr>
        <p:spPr>
          <a:xfrm>
            <a:off x="14081002" y="3020748"/>
            <a:ext cx="105410" cy="2540"/>
          </a:xfrm>
          <a:custGeom>
            <a:avLst/>
            <a:gdLst/>
            <a:ahLst/>
            <a:cxnLst/>
            <a:rect l="l" t="t" r="r" b="b"/>
            <a:pathLst>
              <a:path w="105409" h="2539">
                <a:moveTo>
                  <a:pt x="0" y="0"/>
                </a:moveTo>
                <a:lnTo>
                  <a:pt x="105105" y="2032"/>
                </a:lnTo>
                <a:lnTo>
                  <a:pt x="0" y="2032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9" name="object 819"/>
          <p:cNvSpPr/>
          <p:nvPr/>
        </p:nvSpPr>
        <p:spPr>
          <a:xfrm>
            <a:off x="13414898" y="3021763"/>
            <a:ext cx="106680" cy="0"/>
          </a:xfrm>
          <a:custGeom>
            <a:avLst/>
            <a:gdLst/>
            <a:ahLst/>
            <a:cxnLst/>
            <a:rect l="l" t="t" r="r" b="b"/>
            <a:pathLst>
              <a:path w="106680">
                <a:moveTo>
                  <a:pt x="0" y="0"/>
                </a:moveTo>
                <a:lnTo>
                  <a:pt x="106121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0" name="object 820"/>
          <p:cNvSpPr/>
          <p:nvPr/>
        </p:nvSpPr>
        <p:spPr>
          <a:xfrm>
            <a:off x="13414906" y="3020748"/>
            <a:ext cx="106680" cy="2540"/>
          </a:xfrm>
          <a:custGeom>
            <a:avLst/>
            <a:gdLst/>
            <a:ahLst/>
            <a:cxnLst/>
            <a:rect l="l" t="t" r="r" b="b"/>
            <a:pathLst>
              <a:path w="106680" h="2539">
                <a:moveTo>
                  <a:pt x="106121" y="0"/>
                </a:moveTo>
                <a:lnTo>
                  <a:pt x="0" y="0"/>
                </a:lnTo>
                <a:lnTo>
                  <a:pt x="106121" y="2032"/>
                </a:lnTo>
                <a:lnTo>
                  <a:pt x="106121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1" name="object 821"/>
          <p:cNvSpPr/>
          <p:nvPr/>
        </p:nvSpPr>
        <p:spPr>
          <a:xfrm>
            <a:off x="13414906" y="3020748"/>
            <a:ext cx="106680" cy="2540"/>
          </a:xfrm>
          <a:custGeom>
            <a:avLst/>
            <a:gdLst/>
            <a:ahLst/>
            <a:cxnLst/>
            <a:rect l="l" t="t" r="r" b="b"/>
            <a:pathLst>
              <a:path w="106680" h="2539">
                <a:moveTo>
                  <a:pt x="0" y="0"/>
                </a:moveTo>
                <a:lnTo>
                  <a:pt x="106121" y="2032"/>
                </a:lnTo>
                <a:lnTo>
                  <a:pt x="1015" y="2032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2" name="object 822"/>
          <p:cNvSpPr/>
          <p:nvPr/>
        </p:nvSpPr>
        <p:spPr>
          <a:xfrm>
            <a:off x="14080993" y="3023753"/>
            <a:ext cx="105410" cy="0"/>
          </a:xfrm>
          <a:custGeom>
            <a:avLst/>
            <a:gdLst/>
            <a:ahLst/>
            <a:cxnLst/>
            <a:rect l="l" t="t" r="r" b="b"/>
            <a:pathLst>
              <a:path w="105409">
                <a:moveTo>
                  <a:pt x="0" y="0"/>
                </a:moveTo>
                <a:lnTo>
                  <a:pt x="105105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3" name="object 823"/>
          <p:cNvSpPr/>
          <p:nvPr/>
        </p:nvSpPr>
        <p:spPr>
          <a:xfrm>
            <a:off x="14081002" y="3022784"/>
            <a:ext cx="105410" cy="2540"/>
          </a:xfrm>
          <a:custGeom>
            <a:avLst/>
            <a:gdLst/>
            <a:ahLst/>
            <a:cxnLst/>
            <a:rect l="l" t="t" r="r" b="b"/>
            <a:pathLst>
              <a:path w="105409" h="2539">
                <a:moveTo>
                  <a:pt x="105105" y="0"/>
                </a:moveTo>
                <a:lnTo>
                  <a:pt x="0" y="0"/>
                </a:lnTo>
                <a:lnTo>
                  <a:pt x="103809" y="1943"/>
                </a:lnTo>
                <a:lnTo>
                  <a:pt x="105105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4" name="object 824"/>
          <p:cNvSpPr/>
          <p:nvPr/>
        </p:nvSpPr>
        <p:spPr>
          <a:xfrm>
            <a:off x="14081002" y="3022784"/>
            <a:ext cx="104139" cy="2540"/>
          </a:xfrm>
          <a:custGeom>
            <a:avLst/>
            <a:gdLst/>
            <a:ahLst/>
            <a:cxnLst/>
            <a:rect l="l" t="t" r="r" b="b"/>
            <a:pathLst>
              <a:path w="104140" h="2539">
                <a:moveTo>
                  <a:pt x="0" y="0"/>
                </a:moveTo>
                <a:lnTo>
                  <a:pt x="103809" y="1943"/>
                </a:lnTo>
                <a:lnTo>
                  <a:pt x="0" y="194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5" name="object 825"/>
          <p:cNvSpPr/>
          <p:nvPr/>
        </p:nvSpPr>
        <p:spPr>
          <a:xfrm>
            <a:off x="13415915" y="3023753"/>
            <a:ext cx="105410" cy="0"/>
          </a:xfrm>
          <a:custGeom>
            <a:avLst/>
            <a:gdLst/>
            <a:ahLst/>
            <a:cxnLst/>
            <a:rect l="l" t="t" r="r" b="b"/>
            <a:pathLst>
              <a:path w="105409">
                <a:moveTo>
                  <a:pt x="0" y="0"/>
                </a:moveTo>
                <a:lnTo>
                  <a:pt x="105105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6" name="object 826"/>
          <p:cNvSpPr/>
          <p:nvPr/>
        </p:nvSpPr>
        <p:spPr>
          <a:xfrm>
            <a:off x="13415923" y="3022784"/>
            <a:ext cx="105410" cy="2540"/>
          </a:xfrm>
          <a:custGeom>
            <a:avLst/>
            <a:gdLst/>
            <a:ahLst/>
            <a:cxnLst/>
            <a:rect l="l" t="t" r="r" b="b"/>
            <a:pathLst>
              <a:path w="105409" h="2539">
                <a:moveTo>
                  <a:pt x="105105" y="0"/>
                </a:moveTo>
                <a:lnTo>
                  <a:pt x="0" y="0"/>
                </a:lnTo>
                <a:lnTo>
                  <a:pt x="105105" y="1943"/>
                </a:lnTo>
                <a:lnTo>
                  <a:pt x="105105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7" name="object 827"/>
          <p:cNvSpPr/>
          <p:nvPr/>
        </p:nvSpPr>
        <p:spPr>
          <a:xfrm>
            <a:off x="13415923" y="3022784"/>
            <a:ext cx="105410" cy="2540"/>
          </a:xfrm>
          <a:custGeom>
            <a:avLst/>
            <a:gdLst/>
            <a:ahLst/>
            <a:cxnLst/>
            <a:rect l="l" t="t" r="r" b="b"/>
            <a:pathLst>
              <a:path w="105409" h="2539">
                <a:moveTo>
                  <a:pt x="0" y="0"/>
                </a:moveTo>
                <a:lnTo>
                  <a:pt x="105105" y="1943"/>
                </a:lnTo>
                <a:lnTo>
                  <a:pt x="1295" y="194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8" name="object 828"/>
          <p:cNvSpPr/>
          <p:nvPr/>
        </p:nvSpPr>
        <p:spPr>
          <a:xfrm>
            <a:off x="14080993" y="3025556"/>
            <a:ext cx="104139" cy="0"/>
          </a:xfrm>
          <a:custGeom>
            <a:avLst/>
            <a:gdLst/>
            <a:ahLst/>
            <a:cxnLst/>
            <a:rect l="l" t="t" r="r" b="b"/>
            <a:pathLst>
              <a:path w="104140">
                <a:moveTo>
                  <a:pt x="0" y="0"/>
                </a:moveTo>
                <a:lnTo>
                  <a:pt x="103822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9" name="object 829"/>
          <p:cNvSpPr/>
          <p:nvPr/>
        </p:nvSpPr>
        <p:spPr>
          <a:xfrm>
            <a:off x="14081002" y="3024727"/>
            <a:ext cx="104139" cy="1905"/>
          </a:xfrm>
          <a:custGeom>
            <a:avLst/>
            <a:gdLst/>
            <a:ahLst/>
            <a:cxnLst/>
            <a:rect l="l" t="t" r="r" b="b"/>
            <a:pathLst>
              <a:path w="104140" h="1905">
                <a:moveTo>
                  <a:pt x="103809" y="0"/>
                </a:moveTo>
                <a:lnTo>
                  <a:pt x="0" y="0"/>
                </a:lnTo>
                <a:lnTo>
                  <a:pt x="102234" y="1663"/>
                </a:lnTo>
                <a:lnTo>
                  <a:pt x="103809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0" name="object 830"/>
          <p:cNvSpPr/>
          <p:nvPr/>
        </p:nvSpPr>
        <p:spPr>
          <a:xfrm>
            <a:off x="14081002" y="3024727"/>
            <a:ext cx="102235" cy="1905"/>
          </a:xfrm>
          <a:custGeom>
            <a:avLst/>
            <a:gdLst/>
            <a:ahLst/>
            <a:cxnLst/>
            <a:rect l="l" t="t" r="r" b="b"/>
            <a:pathLst>
              <a:path w="102234" h="1905">
                <a:moveTo>
                  <a:pt x="0" y="0"/>
                </a:moveTo>
                <a:lnTo>
                  <a:pt x="102234" y="1663"/>
                </a:lnTo>
                <a:lnTo>
                  <a:pt x="0" y="166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1" name="object 831"/>
          <p:cNvSpPr/>
          <p:nvPr/>
        </p:nvSpPr>
        <p:spPr>
          <a:xfrm>
            <a:off x="13417207" y="3025556"/>
            <a:ext cx="104139" cy="0"/>
          </a:xfrm>
          <a:custGeom>
            <a:avLst/>
            <a:gdLst/>
            <a:ahLst/>
            <a:cxnLst/>
            <a:rect l="l" t="t" r="r" b="b"/>
            <a:pathLst>
              <a:path w="104140">
                <a:moveTo>
                  <a:pt x="0" y="0"/>
                </a:moveTo>
                <a:lnTo>
                  <a:pt x="103822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2" name="object 832"/>
          <p:cNvSpPr/>
          <p:nvPr/>
        </p:nvSpPr>
        <p:spPr>
          <a:xfrm>
            <a:off x="13417218" y="3024727"/>
            <a:ext cx="104139" cy="1905"/>
          </a:xfrm>
          <a:custGeom>
            <a:avLst/>
            <a:gdLst/>
            <a:ahLst/>
            <a:cxnLst/>
            <a:rect l="l" t="t" r="r" b="b"/>
            <a:pathLst>
              <a:path w="104140" h="1905">
                <a:moveTo>
                  <a:pt x="103809" y="0"/>
                </a:moveTo>
                <a:lnTo>
                  <a:pt x="0" y="0"/>
                </a:lnTo>
                <a:lnTo>
                  <a:pt x="103809" y="1663"/>
                </a:lnTo>
                <a:lnTo>
                  <a:pt x="103809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3" name="object 833"/>
          <p:cNvSpPr/>
          <p:nvPr/>
        </p:nvSpPr>
        <p:spPr>
          <a:xfrm>
            <a:off x="13417218" y="3024727"/>
            <a:ext cx="104139" cy="1905"/>
          </a:xfrm>
          <a:custGeom>
            <a:avLst/>
            <a:gdLst/>
            <a:ahLst/>
            <a:cxnLst/>
            <a:rect l="l" t="t" r="r" b="b"/>
            <a:pathLst>
              <a:path w="104140" h="1905">
                <a:moveTo>
                  <a:pt x="0" y="0"/>
                </a:moveTo>
                <a:lnTo>
                  <a:pt x="103809" y="1663"/>
                </a:lnTo>
                <a:lnTo>
                  <a:pt x="1562" y="166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4" name="object 834"/>
          <p:cNvSpPr/>
          <p:nvPr/>
        </p:nvSpPr>
        <p:spPr>
          <a:xfrm>
            <a:off x="14080993" y="3027181"/>
            <a:ext cx="102870" cy="0"/>
          </a:xfrm>
          <a:custGeom>
            <a:avLst/>
            <a:gdLst/>
            <a:ahLst/>
            <a:cxnLst/>
            <a:rect l="l" t="t" r="r" b="b"/>
            <a:pathLst>
              <a:path w="102869">
                <a:moveTo>
                  <a:pt x="0" y="0"/>
                </a:moveTo>
                <a:lnTo>
                  <a:pt x="102247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5" name="object 835"/>
          <p:cNvSpPr/>
          <p:nvPr/>
        </p:nvSpPr>
        <p:spPr>
          <a:xfrm>
            <a:off x="14081002" y="3026392"/>
            <a:ext cx="102235" cy="1905"/>
          </a:xfrm>
          <a:custGeom>
            <a:avLst/>
            <a:gdLst/>
            <a:ahLst/>
            <a:cxnLst/>
            <a:rect l="l" t="t" r="r" b="b"/>
            <a:pathLst>
              <a:path w="102234" h="1905">
                <a:moveTo>
                  <a:pt x="102234" y="0"/>
                </a:moveTo>
                <a:lnTo>
                  <a:pt x="0" y="0"/>
                </a:lnTo>
                <a:lnTo>
                  <a:pt x="100482" y="1574"/>
                </a:lnTo>
                <a:lnTo>
                  <a:pt x="102234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6" name="object 836"/>
          <p:cNvSpPr/>
          <p:nvPr/>
        </p:nvSpPr>
        <p:spPr>
          <a:xfrm>
            <a:off x="14081002" y="3026392"/>
            <a:ext cx="100965" cy="1905"/>
          </a:xfrm>
          <a:custGeom>
            <a:avLst/>
            <a:gdLst/>
            <a:ahLst/>
            <a:cxnLst/>
            <a:rect l="l" t="t" r="r" b="b"/>
            <a:pathLst>
              <a:path w="100965" h="1905">
                <a:moveTo>
                  <a:pt x="0" y="0"/>
                </a:moveTo>
                <a:lnTo>
                  <a:pt x="100482" y="1574"/>
                </a:lnTo>
                <a:lnTo>
                  <a:pt x="0" y="1574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7" name="object 837"/>
          <p:cNvSpPr/>
          <p:nvPr/>
        </p:nvSpPr>
        <p:spPr>
          <a:xfrm>
            <a:off x="13418785" y="3027181"/>
            <a:ext cx="102235" cy="0"/>
          </a:xfrm>
          <a:custGeom>
            <a:avLst/>
            <a:gdLst/>
            <a:ahLst/>
            <a:cxnLst/>
            <a:rect l="l" t="t" r="r" b="b"/>
            <a:pathLst>
              <a:path w="102234">
                <a:moveTo>
                  <a:pt x="0" y="0"/>
                </a:moveTo>
                <a:lnTo>
                  <a:pt x="102234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8" name="object 838"/>
          <p:cNvSpPr/>
          <p:nvPr/>
        </p:nvSpPr>
        <p:spPr>
          <a:xfrm>
            <a:off x="13418780" y="3026392"/>
            <a:ext cx="102870" cy="1905"/>
          </a:xfrm>
          <a:custGeom>
            <a:avLst/>
            <a:gdLst/>
            <a:ahLst/>
            <a:cxnLst/>
            <a:rect l="l" t="t" r="r" b="b"/>
            <a:pathLst>
              <a:path w="102869" h="1905">
                <a:moveTo>
                  <a:pt x="102247" y="0"/>
                </a:moveTo>
                <a:lnTo>
                  <a:pt x="0" y="0"/>
                </a:lnTo>
                <a:lnTo>
                  <a:pt x="102247" y="1574"/>
                </a:lnTo>
                <a:lnTo>
                  <a:pt x="102247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9" name="object 839"/>
          <p:cNvSpPr/>
          <p:nvPr/>
        </p:nvSpPr>
        <p:spPr>
          <a:xfrm>
            <a:off x="13418780" y="3026392"/>
            <a:ext cx="102870" cy="1905"/>
          </a:xfrm>
          <a:custGeom>
            <a:avLst/>
            <a:gdLst/>
            <a:ahLst/>
            <a:cxnLst/>
            <a:rect l="l" t="t" r="r" b="b"/>
            <a:pathLst>
              <a:path w="102869" h="1905">
                <a:moveTo>
                  <a:pt x="0" y="0"/>
                </a:moveTo>
                <a:lnTo>
                  <a:pt x="102247" y="1574"/>
                </a:lnTo>
                <a:lnTo>
                  <a:pt x="1765" y="1574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0" name="object 840"/>
          <p:cNvSpPr/>
          <p:nvPr/>
        </p:nvSpPr>
        <p:spPr>
          <a:xfrm>
            <a:off x="14080993" y="3027970"/>
            <a:ext cx="100965" cy="3810"/>
          </a:xfrm>
          <a:custGeom>
            <a:avLst/>
            <a:gdLst/>
            <a:ahLst/>
            <a:cxnLst/>
            <a:rect l="l" t="t" r="r" b="b"/>
            <a:pathLst>
              <a:path w="100965" h="3810">
                <a:moveTo>
                  <a:pt x="0" y="0"/>
                </a:moveTo>
                <a:lnTo>
                  <a:pt x="0" y="3416"/>
                </a:lnTo>
                <a:lnTo>
                  <a:pt x="100482" y="3416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1" name="object 841"/>
          <p:cNvSpPr/>
          <p:nvPr/>
        </p:nvSpPr>
        <p:spPr>
          <a:xfrm>
            <a:off x="14080993" y="3027970"/>
            <a:ext cx="100965" cy="3810"/>
          </a:xfrm>
          <a:custGeom>
            <a:avLst/>
            <a:gdLst/>
            <a:ahLst/>
            <a:cxnLst/>
            <a:rect l="l" t="t" r="r" b="b"/>
            <a:pathLst>
              <a:path w="100965" h="3810">
                <a:moveTo>
                  <a:pt x="100482" y="0"/>
                </a:moveTo>
                <a:lnTo>
                  <a:pt x="0" y="0"/>
                </a:lnTo>
                <a:lnTo>
                  <a:pt x="100482" y="3416"/>
                </a:lnTo>
                <a:lnTo>
                  <a:pt x="100482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2" name="object 842"/>
          <p:cNvSpPr/>
          <p:nvPr/>
        </p:nvSpPr>
        <p:spPr>
          <a:xfrm>
            <a:off x="14080997" y="3027965"/>
            <a:ext cx="100965" cy="3810"/>
          </a:xfrm>
          <a:custGeom>
            <a:avLst/>
            <a:gdLst/>
            <a:ahLst/>
            <a:cxnLst/>
            <a:rect l="l" t="t" r="r" b="b"/>
            <a:pathLst>
              <a:path w="100965" h="3810">
                <a:moveTo>
                  <a:pt x="100482" y="0"/>
                </a:moveTo>
                <a:lnTo>
                  <a:pt x="0" y="0"/>
                </a:lnTo>
                <a:lnTo>
                  <a:pt x="100482" y="3429"/>
                </a:lnTo>
                <a:lnTo>
                  <a:pt x="100482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3" name="object 843"/>
          <p:cNvSpPr/>
          <p:nvPr/>
        </p:nvSpPr>
        <p:spPr>
          <a:xfrm>
            <a:off x="14080997" y="3027965"/>
            <a:ext cx="100965" cy="3810"/>
          </a:xfrm>
          <a:custGeom>
            <a:avLst/>
            <a:gdLst/>
            <a:ahLst/>
            <a:cxnLst/>
            <a:rect l="l" t="t" r="r" b="b"/>
            <a:pathLst>
              <a:path w="100965" h="3810">
                <a:moveTo>
                  <a:pt x="0" y="0"/>
                </a:moveTo>
                <a:lnTo>
                  <a:pt x="100482" y="3429"/>
                </a:lnTo>
                <a:lnTo>
                  <a:pt x="0" y="342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4" name="object 844"/>
          <p:cNvSpPr/>
          <p:nvPr/>
        </p:nvSpPr>
        <p:spPr>
          <a:xfrm>
            <a:off x="13420545" y="3027970"/>
            <a:ext cx="100965" cy="3810"/>
          </a:xfrm>
          <a:custGeom>
            <a:avLst/>
            <a:gdLst/>
            <a:ahLst/>
            <a:cxnLst/>
            <a:rect l="l" t="t" r="r" b="b"/>
            <a:pathLst>
              <a:path w="100965" h="3810">
                <a:moveTo>
                  <a:pt x="0" y="0"/>
                </a:moveTo>
                <a:lnTo>
                  <a:pt x="0" y="3416"/>
                </a:lnTo>
                <a:lnTo>
                  <a:pt x="100482" y="3416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5" name="object 845"/>
          <p:cNvSpPr/>
          <p:nvPr/>
        </p:nvSpPr>
        <p:spPr>
          <a:xfrm>
            <a:off x="13420545" y="3027970"/>
            <a:ext cx="100965" cy="3810"/>
          </a:xfrm>
          <a:custGeom>
            <a:avLst/>
            <a:gdLst/>
            <a:ahLst/>
            <a:cxnLst/>
            <a:rect l="l" t="t" r="r" b="b"/>
            <a:pathLst>
              <a:path w="100965" h="3810">
                <a:moveTo>
                  <a:pt x="100482" y="0"/>
                </a:moveTo>
                <a:lnTo>
                  <a:pt x="0" y="0"/>
                </a:lnTo>
                <a:lnTo>
                  <a:pt x="100482" y="3416"/>
                </a:lnTo>
                <a:lnTo>
                  <a:pt x="100482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6" name="object 846"/>
          <p:cNvSpPr/>
          <p:nvPr/>
        </p:nvSpPr>
        <p:spPr>
          <a:xfrm>
            <a:off x="13420545" y="3027965"/>
            <a:ext cx="100965" cy="3810"/>
          </a:xfrm>
          <a:custGeom>
            <a:avLst/>
            <a:gdLst/>
            <a:ahLst/>
            <a:cxnLst/>
            <a:rect l="l" t="t" r="r" b="b"/>
            <a:pathLst>
              <a:path w="100965" h="3810">
                <a:moveTo>
                  <a:pt x="100482" y="0"/>
                </a:moveTo>
                <a:lnTo>
                  <a:pt x="0" y="0"/>
                </a:lnTo>
                <a:lnTo>
                  <a:pt x="100482" y="3429"/>
                </a:lnTo>
                <a:lnTo>
                  <a:pt x="100482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7" name="object 847"/>
          <p:cNvSpPr/>
          <p:nvPr/>
        </p:nvSpPr>
        <p:spPr>
          <a:xfrm>
            <a:off x="13420545" y="3027965"/>
            <a:ext cx="100965" cy="3810"/>
          </a:xfrm>
          <a:custGeom>
            <a:avLst/>
            <a:gdLst/>
            <a:ahLst/>
            <a:cxnLst/>
            <a:rect l="l" t="t" r="r" b="b"/>
            <a:pathLst>
              <a:path w="100965" h="3810">
                <a:moveTo>
                  <a:pt x="0" y="0"/>
                </a:moveTo>
                <a:lnTo>
                  <a:pt x="100482" y="3429"/>
                </a:lnTo>
                <a:lnTo>
                  <a:pt x="0" y="342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8" name="object 848"/>
          <p:cNvSpPr/>
          <p:nvPr/>
        </p:nvSpPr>
        <p:spPr>
          <a:xfrm>
            <a:off x="14080993" y="3031388"/>
            <a:ext cx="98425" cy="8890"/>
          </a:xfrm>
          <a:custGeom>
            <a:avLst/>
            <a:gdLst/>
            <a:ahLst/>
            <a:cxnLst/>
            <a:rect l="l" t="t" r="r" b="b"/>
            <a:pathLst>
              <a:path w="98425" h="8889">
                <a:moveTo>
                  <a:pt x="0" y="0"/>
                </a:moveTo>
                <a:lnTo>
                  <a:pt x="0" y="8788"/>
                </a:lnTo>
                <a:lnTo>
                  <a:pt x="97891" y="8788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9" name="object 849"/>
          <p:cNvSpPr/>
          <p:nvPr/>
        </p:nvSpPr>
        <p:spPr>
          <a:xfrm>
            <a:off x="14080993" y="3031388"/>
            <a:ext cx="98425" cy="8890"/>
          </a:xfrm>
          <a:custGeom>
            <a:avLst/>
            <a:gdLst/>
            <a:ahLst/>
            <a:cxnLst/>
            <a:rect l="l" t="t" r="r" b="b"/>
            <a:pathLst>
              <a:path w="98425" h="8889">
                <a:moveTo>
                  <a:pt x="97891" y="0"/>
                </a:moveTo>
                <a:lnTo>
                  <a:pt x="0" y="0"/>
                </a:lnTo>
                <a:lnTo>
                  <a:pt x="97891" y="8788"/>
                </a:lnTo>
                <a:lnTo>
                  <a:pt x="97891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0" name="object 850"/>
          <p:cNvSpPr/>
          <p:nvPr/>
        </p:nvSpPr>
        <p:spPr>
          <a:xfrm>
            <a:off x="14080997" y="3031389"/>
            <a:ext cx="98425" cy="8890"/>
          </a:xfrm>
          <a:custGeom>
            <a:avLst/>
            <a:gdLst/>
            <a:ahLst/>
            <a:cxnLst/>
            <a:rect l="l" t="t" r="r" b="b"/>
            <a:pathLst>
              <a:path w="98425" h="8889">
                <a:moveTo>
                  <a:pt x="97891" y="0"/>
                </a:moveTo>
                <a:lnTo>
                  <a:pt x="0" y="0"/>
                </a:lnTo>
                <a:lnTo>
                  <a:pt x="97891" y="8788"/>
                </a:lnTo>
                <a:lnTo>
                  <a:pt x="97891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1" name="object 851"/>
          <p:cNvSpPr/>
          <p:nvPr/>
        </p:nvSpPr>
        <p:spPr>
          <a:xfrm>
            <a:off x="14080997" y="3031389"/>
            <a:ext cx="98425" cy="8890"/>
          </a:xfrm>
          <a:custGeom>
            <a:avLst/>
            <a:gdLst/>
            <a:ahLst/>
            <a:cxnLst/>
            <a:rect l="l" t="t" r="r" b="b"/>
            <a:pathLst>
              <a:path w="98425" h="8889">
                <a:moveTo>
                  <a:pt x="0" y="0"/>
                </a:moveTo>
                <a:lnTo>
                  <a:pt x="97891" y="8788"/>
                </a:lnTo>
                <a:lnTo>
                  <a:pt x="0" y="8788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2" name="object 852"/>
          <p:cNvSpPr/>
          <p:nvPr/>
        </p:nvSpPr>
        <p:spPr>
          <a:xfrm>
            <a:off x="13423140" y="3031388"/>
            <a:ext cx="98425" cy="8890"/>
          </a:xfrm>
          <a:custGeom>
            <a:avLst/>
            <a:gdLst/>
            <a:ahLst/>
            <a:cxnLst/>
            <a:rect l="l" t="t" r="r" b="b"/>
            <a:pathLst>
              <a:path w="98425" h="8889">
                <a:moveTo>
                  <a:pt x="0" y="0"/>
                </a:moveTo>
                <a:lnTo>
                  <a:pt x="0" y="8788"/>
                </a:lnTo>
                <a:lnTo>
                  <a:pt x="97891" y="8788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3" name="object 853"/>
          <p:cNvSpPr/>
          <p:nvPr/>
        </p:nvSpPr>
        <p:spPr>
          <a:xfrm>
            <a:off x="13423140" y="3031388"/>
            <a:ext cx="98425" cy="8890"/>
          </a:xfrm>
          <a:custGeom>
            <a:avLst/>
            <a:gdLst/>
            <a:ahLst/>
            <a:cxnLst/>
            <a:rect l="l" t="t" r="r" b="b"/>
            <a:pathLst>
              <a:path w="98425" h="8889">
                <a:moveTo>
                  <a:pt x="97891" y="0"/>
                </a:moveTo>
                <a:lnTo>
                  <a:pt x="0" y="0"/>
                </a:lnTo>
                <a:lnTo>
                  <a:pt x="97891" y="8788"/>
                </a:lnTo>
                <a:lnTo>
                  <a:pt x="97891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4" name="object 854"/>
          <p:cNvSpPr/>
          <p:nvPr/>
        </p:nvSpPr>
        <p:spPr>
          <a:xfrm>
            <a:off x="13423137" y="3031389"/>
            <a:ext cx="98425" cy="8890"/>
          </a:xfrm>
          <a:custGeom>
            <a:avLst/>
            <a:gdLst/>
            <a:ahLst/>
            <a:cxnLst/>
            <a:rect l="l" t="t" r="r" b="b"/>
            <a:pathLst>
              <a:path w="98425" h="8889">
                <a:moveTo>
                  <a:pt x="97891" y="0"/>
                </a:moveTo>
                <a:lnTo>
                  <a:pt x="0" y="0"/>
                </a:lnTo>
                <a:lnTo>
                  <a:pt x="97891" y="8788"/>
                </a:lnTo>
                <a:lnTo>
                  <a:pt x="97891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5" name="object 855"/>
          <p:cNvSpPr/>
          <p:nvPr/>
        </p:nvSpPr>
        <p:spPr>
          <a:xfrm>
            <a:off x="13423137" y="3031389"/>
            <a:ext cx="98425" cy="8890"/>
          </a:xfrm>
          <a:custGeom>
            <a:avLst/>
            <a:gdLst/>
            <a:ahLst/>
            <a:cxnLst/>
            <a:rect l="l" t="t" r="r" b="b"/>
            <a:pathLst>
              <a:path w="98425" h="8889">
                <a:moveTo>
                  <a:pt x="0" y="0"/>
                </a:moveTo>
                <a:lnTo>
                  <a:pt x="97891" y="8788"/>
                </a:lnTo>
                <a:lnTo>
                  <a:pt x="0" y="8788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6" name="object 856"/>
          <p:cNvSpPr/>
          <p:nvPr/>
        </p:nvSpPr>
        <p:spPr>
          <a:xfrm>
            <a:off x="14080993" y="3040179"/>
            <a:ext cx="96520" cy="80645"/>
          </a:xfrm>
          <a:custGeom>
            <a:avLst/>
            <a:gdLst/>
            <a:ahLst/>
            <a:cxnLst/>
            <a:rect l="l" t="t" r="r" b="b"/>
            <a:pathLst>
              <a:path w="96519" h="80644">
                <a:moveTo>
                  <a:pt x="0" y="0"/>
                </a:moveTo>
                <a:lnTo>
                  <a:pt x="0" y="80403"/>
                </a:lnTo>
                <a:lnTo>
                  <a:pt x="87350" y="80403"/>
                </a:lnTo>
                <a:lnTo>
                  <a:pt x="0" y="0"/>
                </a:lnTo>
                <a:close/>
              </a:path>
              <a:path w="96519" h="80644">
                <a:moveTo>
                  <a:pt x="96138" y="0"/>
                </a:moveTo>
                <a:lnTo>
                  <a:pt x="0" y="0"/>
                </a:lnTo>
                <a:lnTo>
                  <a:pt x="87350" y="80403"/>
                </a:lnTo>
                <a:lnTo>
                  <a:pt x="96138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7" name="object 857"/>
          <p:cNvSpPr/>
          <p:nvPr/>
        </p:nvSpPr>
        <p:spPr>
          <a:xfrm>
            <a:off x="14080993" y="3040179"/>
            <a:ext cx="96520" cy="80645"/>
          </a:xfrm>
          <a:custGeom>
            <a:avLst/>
            <a:gdLst/>
            <a:ahLst/>
            <a:cxnLst/>
            <a:rect l="l" t="t" r="r" b="b"/>
            <a:pathLst>
              <a:path w="96519" h="80644">
                <a:moveTo>
                  <a:pt x="96138" y="0"/>
                </a:moveTo>
                <a:lnTo>
                  <a:pt x="0" y="0"/>
                </a:lnTo>
                <a:lnTo>
                  <a:pt x="87350" y="80403"/>
                </a:lnTo>
                <a:lnTo>
                  <a:pt x="96138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8" name="object 858"/>
          <p:cNvSpPr/>
          <p:nvPr/>
        </p:nvSpPr>
        <p:spPr>
          <a:xfrm>
            <a:off x="14080993" y="3040179"/>
            <a:ext cx="87630" cy="80645"/>
          </a:xfrm>
          <a:custGeom>
            <a:avLst/>
            <a:gdLst/>
            <a:ahLst/>
            <a:cxnLst/>
            <a:rect l="l" t="t" r="r" b="b"/>
            <a:pathLst>
              <a:path w="87630" h="80644">
                <a:moveTo>
                  <a:pt x="0" y="0"/>
                </a:moveTo>
                <a:lnTo>
                  <a:pt x="87350" y="80403"/>
                </a:lnTo>
                <a:lnTo>
                  <a:pt x="0" y="8040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9" name="object 859"/>
          <p:cNvSpPr/>
          <p:nvPr/>
        </p:nvSpPr>
        <p:spPr>
          <a:xfrm>
            <a:off x="13424889" y="3040179"/>
            <a:ext cx="96520" cy="80645"/>
          </a:xfrm>
          <a:custGeom>
            <a:avLst/>
            <a:gdLst/>
            <a:ahLst/>
            <a:cxnLst/>
            <a:rect l="l" t="t" r="r" b="b"/>
            <a:pathLst>
              <a:path w="96519" h="80644">
                <a:moveTo>
                  <a:pt x="0" y="0"/>
                </a:moveTo>
                <a:lnTo>
                  <a:pt x="8788" y="80403"/>
                </a:lnTo>
                <a:lnTo>
                  <a:pt x="96138" y="80403"/>
                </a:lnTo>
                <a:lnTo>
                  <a:pt x="0" y="0"/>
                </a:lnTo>
                <a:close/>
              </a:path>
              <a:path w="96519" h="80644">
                <a:moveTo>
                  <a:pt x="96138" y="0"/>
                </a:moveTo>
                <a:lnTo>
                  <a:pt x="0" y="0"/>
                </a:lnTo>
                <a:lnTo>
                  <a:pt x="96138" y="80403"/>
                </a:lnTo>
                <a:lnTo>
                  <a:pt x="96138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0" name="object 860"/>
          <p:cNvSpPr/>
          <p:nvPr/>
        </p:nvSpPr>
        <p:spPr>
          <a:xfrm>
            <a:off x="13424889" y="3040179"/>
            <a:ext cx="96520" cy="80645"/>
          </a:xfrm>
          <a:custGeom>
            <a:avLst/>
            <a:gdLst/>
            <a:ahLst/>
            <a:cxnLst/>
            <a:rect l="l" t="t" r="r" b="b"/>
            <a:pathLst>
              <a:path w="96519" h="80644">
                <a:moveTo>
                  <a:pt x="96138" y="0"/>
                </a:moveTo>
                <a:lnTo>
                  <a:pt x="0" y="0"/>
                </a:lnTo>
                <a:lnTo>
                  <a:pt x="96138" y="80403"/>
                </a:lnTo>
                <a:lnTo>
                  <a:pt x="96138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1" name="object 861"/>
          <p:cNvSpPr/>
          <p:nvPr/>
        </p:nvSpPr>
        <p:spPr>
          <a:xfrm>
            <a:off x="13424889" y="3040179"/>
            <a:ext cx="96520" cy="80645"/>
          </a:xfrm>
          <a:custGeom>
            <a:avLst/>
            <a:gdLst/>
            <a:ahLst/>
            <a:cxnLst/>
            <a:rect l="l" t="t" r="r" b="b"/>
            <a:pathLst>
              <a:path w="96519" h="80644">
                <a:moveTo>
                  <a:pt x="0" y="0"/>
                </a:moveTo>
                <a:lnTo>
                  <a:pt x="96138" y="80403"/>
                </a:lnTo>
                <a:lnTo>
                  <a:pt x="8788" y="8040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2" name="object 862"/>
          <p:cNvSpPr/>
          <p:nvPr/>
        </p:nvSpPr>
        <p:spPr>
          <a:xfrm>
            <a:off x="14081002" y="3120584"/>
            <a:ext cx="87630" cy="605790"/>
          </a:xfrm>
          <a:custGeom>
            <a:avLst/>
            <a:gdLst/>
            <a:ahLst/>
            <a:cxnLst/>
            <a:rect l="l" t="t" r="r" b="b"/>
            <a:pathLst>
              <a:path w="87630" h="605789">
                <a:moveTo>
                  <a:pt x="0" y="0"/>
                </a:moveTo>
                <a:lnTo>
                  <a:pt x="0" y="605485"/>
                </a:lnTo>
                <a:lnTo>
                  <a:pt x="87337" y="605485"/>
                </a:lnTo>
                <a:lnTo>
                  <a:pt x="0" y="0"/>
                </a:lnTo>
                <a:close/>
              </a:path>
              <a:path w="87630" h="605789">
                <a:moveTo>
                  <a:pt x="87337" y="0"/>
                </a:moveTo>
                <a:lnTo>
                  <a:pt x="0" y="0"/>
                </a:lnTo>
                <a:lnTo>
                  <a:pt x="87337" y="605485"/>
                </a:lnTo>
                <a:lnTo>
                  <a:pt x="87337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3" name="object 863"/>
          <p:cNvSpPr/>
          <p:nvPr/>
        </p:nvSpPr>
        <p:spPr>
          <a:xfrm>
            <a:off x="14081002" y="3120584"/>
            <a:ext cx="87630" cy="605790"/>
          </a:xfrm>
          <a:custGeom>
            <a:avLst/>
            <a:gdLst/>
            <a:ahLst/>
            <a:cxnLst/>
            <a:rect l="l" t="t" r="r" b="b"/>
            <a:pathLst>
              <a:path w="87630" h="605789">
                <a:moveTo>
                  <a:pt x="87337" y="0"/>
                </a:moveTo>
                <a:lnTo>
                  <a:pt x="0" y="0"/>
                </a:lnTo>
                <a:lnTo>
                  <a:pt x="87337" y="605485"/>
                </a:lnTo>
                <a:lnTo>
                  <a:pt x="87337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4" name="object 864"/>
          <p:cNvSpPr/>
          <p:nvPr/>
        </p:nvSpPr>
        <p:spPr>
          <a:xfrm>
            <a:off x="14081002" y="3120584"/>
            <a:ext cx="87630" cy="605790"/>
          </a:xfrm>
          <a:custGeom>
            <a:avLst/>
            <a:gdLst/>
            <a:ahLst/>
            <a:cxnLst/>
            <a:rect l="l" t="t" r="r" b="b"/>
            <a:pathLst>
              <a:path w="87630" h="605789">
                <a:moveTo>
                  <a:pt x="0" y="0"/>
                </a:moveTo>
                <a:lnTo>
                  <a:pt x="87337" y="605485"/>
                </a:lnTo>
                <a:lnTo>
                  <a:pt x="0" y="60548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5" name="object 865"/>
          <p:cNvSpPr/>
          <p:nvPr/>
        </p:nvSpPr>
        <p:spPr>
          <a:xfrm>
            <a:off x="13433677" y="3120584"/>
            <a:ext cx="87630" cy="605790"/>
          </a:xfrm>
          <a:custGeom>
            <a:avLst/>
            <a:gdLst/>
            <a:ahLst/>
            <a:cxnLst/>
            <a:rect l="l" t="t" r="r" b="b"/>
            <a:pathLst>
              <a:path w="87630" h="605789">
                <a:moveTo>
                  <a:pt x="0" y="0"/>
                </a:moveTo>
                <a:lnTo>
                  <a:pt x="0" y="605485"/>
                </a:lnTo>
                <a:lnTo>
                  <a:pt x="87350" y="605485"/>
                </a:lnTo>
                <a:lnTo>
                  <a:pt x="0" y="0"/>
                </a:lnTo>
                <a:close/>
              </a:path>
              <a:path w="87630" h="605789">
                <a:moveTo>
                  <a:pt x="87350" y="0"/>
                </a:moveTo>
                <a:lnTo>
                  <a:pt x="0" y="0"/>
                </a:lnTo>
                <a:lnTo>
                  <a:pt x="87350" y="605485"/>
                </a:lnTo>
                <a:lnTo>
                  <a:pt x="8735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6" name="object 866"/>
          <p:cNvSpPr/>
          <p:nvPr/>
        </p:nvSpPr>
        <p:spPr>
          <a:xfrm>
            <a:off x="13433677" y="3120584"/>
            <a:ext cx="87630" cy="605790"/>
          </a:xfrm>
          <a:custGeom>
            <a:avLst/>
            <a:gdLst/>
            <a:ahLst/>
            <a:cxnLst/>
            <a:rect l="l" t="t" r="r" b="b"/>
            <a:pathLst>
              <a:path w="87630" h="605789">
                <a:moveTo>
                  <a:pt x="87350" y="0"/>
                </a:moveTo>
                <a:lnTo>
                  <a:pt x="0" y="0"/>
                </a:lnTo>
                <a:lnTo>
                  <a:pt x="87350" y="605485"/>
                </a:lnTo>
                <a:lnTo>
                  <a:pt x="8735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7" name="object 867"/>
          <p:cNvSpPr/>
          <p:nvPr/>
        </p:nvSpPr>
        <p:spPr>
          <a:xfrm>
            <a:off x="13433677" y="3120584"/>
            <a:ext cx="87630" cy="605790"/>
          </a:xfrm>
          <a:custGeom>
            <a:avLst/>
            <a:gdLst/>
            <a:ahLst/>
            <a:cxnLst/>
            <a:rect l="l" t="t" r="r" b="b"/>
            <a:pathLst>
              <a:path w="87630" h="605789">
                <a:moveTo>
                  <a:pt x="0" y="0"/>
                </a:moveTo>
                <a:lnTo>
                  <a:pt x="87350" y="605485"/>
                </a:lnTo>
                <a:lnTo>
                  <a:pt x="0" y="60548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8" name="object 868"/>
          <p:cNvSpPr/>
          <p:nvPr/>
        </p:nvSpPr>
        <p:spPr>
          <a:xfrm>
            <a:off x="14080993" y="3726081"/>
            <a:ext cx="93345" cy="8890"/>
          </a:xfrm>
          <a:custGeom>
            <a:avLst/>
            <a:gdLst/>
            <a:ahLst/>
            <a:cxnLst/>
            <a:rect l="l" t="t" r="r" b="b"/>
            <a:pathLst>
              <a:path w="93344" h="8889">
                <a:moveTo>
                  <a:pt x="0" y="0"/>
                </a:moveTo>
                <a:lnTo>
                  <a:pt x="0" y="8788"/>
                </a:lnTo>
                <a:lnTo>
                  <a:pt x="92811" y="8788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9" name="object 869"/>
          <p:cNvSpPr/>
          <p:nvPr/>
        </p:nvSpPr>
        <p:spPr>
          <a:xfrm>
            <a:off x="14080993" y="3726081"/>
            <a:ext cx="93345" cy="8890"/>
          </a:xfrm>
          <a:custGeom>
            <a:avLst/>
            <a:gdLst/>
            <a:ahLst/>
            <a:cxnLst/>
            <a:rect l="l" t="t" r="r" b="b"/>
            <a:pathLst>
              <a:path w="93344" h="8889">
                <a:moveTo>
                  <a:pt x="92811" y="0"/>
                </a:moveTo>
                <a:lnTo>
                  <a:pt x="0" y="0"/>
                </a:lnTo>
                <a:lnTo>
                  <a:pt x="92811" y="8788"/>
                </a:lnTo>
                <a:lnTo>
                  <a:pt x="92811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0" name="object 870"/>
          <p:cNvSpPr/>
          <p:nvPr/>
        </p:nvSpPr>
        <p:spPr>
          <a:xfrm>
            <a:off x="14081002" y="3726076"/>
            <a:ext cx="93345" cy="8890"/>
          </a:xfrm>
          <a:custGeom>
            <a:avLst/>
            <a:gdLst/>
            <a:ahLst/>
            <a:cxnLst/>
            <a:rect l="l" t="t" r="r" b="b"/>
            <a:pathLst>
              <a:path w="93344" h="8889">
                <a:moveTo>
                  <a:pt x="92798" y="0"/>
                </a:moveTo>
                <a:lnTo>
                  <a:pt x="0" y="0"/>
                </a:lnTo>
                <a:lnTo>
                  <a:pt x="92798" y="8788"/>
                </a:lnTo>
                <a:lnTo>
                  <a:pt x="92798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1" name="object 871"/>
          <p:cNvSpPr/>
          <p:nvPr/>
        </p:nvSpPr>
        <p:spPr>
          <a:xfrm>
            <a:off x="14081002" y="3726076"/>
            <a:ext cx="93345" cy="8890"/>
          </a:xfrm>
          <a:custGeom>
            <a:avLst/>
            <a:gdLst/>
            <a:ahLst/>
            <a:cxnLst/>
            <a:rect l="l" t="t" r="r" b="b"/>
            <a:pathLst>
              <a:path w="93344" h="8889">
                <a:moveTo>
                  <a:pt x="0" y="0"/>
                </a:moveTo>
                <a:lnTo>
                  <a:pt x="92798" y="8788"/>
                </a:lnTo>
                <a:lnTo>
                  <a:pt x="0" y="8788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2" name="object 872"/>
          <p:cNvSpPr/>
          <p:nvPr/>
        </p:nvSpPr>
        <p:spPr>
          <a:xfrm>
            <a:off x="13428226" y="3726081"/>
            <a:ext cx="93345" cy="8890"/>
          </a:xfrm>
          <a:custGeom>
            <a:avLst/>
            <a:gdLst/>
            <a:ahLst/>
            <a:cxnLst/>
            <a:rect l="l" t="t" r="r" b="b"/>
            <a:pathLst>
              <a:path w="93344" h="8889">
                <a:moveTo>
                  <a:pt x="0" y="0"/>
                </a:moveTo>
                <a:lnTo>
                  <a:pt x="0" y="8788"/>
                </a:lnTo>
                <a:lnTo>
                  <a:pt x="92798" y="8788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3" name="object 873"/>
          <p:cNvSpPr/>
          <p:nvPr/>
        </p:nvSpPr>
        <p:spPr>
          <a:xfrm>
            <a:off x="13428226" y="3726081"/>
            <a:ext cx="93345" cy="8890"/>
          </a:xfrm>
          <a:custGeom>
            <a:avLst/>
            <a:gdLst/>
            <a:ahLst/>
            <a:cxnLst/>
            <a:rect l="l" t="t" r="r" b="b"/>
            <a:pathLst>
              <a:path w="93344" h="8889">
                <a:moveTo>
                  <a:pt x="92798" y="0"/>
                </a:moveTo>
                <a:lnTo>
                  <a:pt x="0" y="0"/>
                </a:lnTo>
                <a:lnTo>
                  <a:pt x="92798" y="8788"/>
                </a:lnTo>
                <a:lnTo>
                  <a:pt x="92798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4" name="object 874"/>
          <p:cNvSpPr/>
          <p:nvPr/>
        </p:nvSpPr>
        <p:spPr>
          <a:xfrm>
            <a:off x="13428229" y="3726076"/>
            <a:ext cx="93345" cy="8890"/>
          </a:xfrm>
          <a:custGeom>
            <a:avLst/>
            <a:gdLst/>
            <a:ahLst/>
            <a:cxnLst/>
            <a:rect l="l" t="t" r="r" b="b"/>
            <a:pathLst>
              <a:path w="93344" h="8889">
                <a:moveTo>
                  <a:pt x="92798" y="0"/>
                </a:moveTo>
                <a:lnTo>
                  <a:pt x="0" y="0"/>
                </a:lnTo>
                <a:lnTo>
                  <a:pt x="92798" y="8788"/>
                </a:lnTo>
                <a:lnTo>
                  <a:pt x="92798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5" name="object 875"/>
          <p:cNvSpPr/>
          <p:nvPr/>
        </p:nvSpPr>
        <p:spPr>
          <a:xfrm>
            <a:off x="13428229" y="3726076"/>
            <a:ext cx="93345" cy="8890"/>
          </a:xfrm>
          <a:custGeom>
            <a:avLst/>
            <a:gdLst/>
            <a:ahLst/>
            <a:cxnLst/>
            <a:rect l="l" t="t" r="r" b="b"/>
            <a:pathLst>
              <a:path w="93344" h="8889">
                <a:moveTo>
                  <a:pt x="0" y="0"/>
                </a:moveTo>
                <a:lnTo>
                  <a:pt x="92798" y="8788"/>
                </a:lnTo>
                <a:lnTo>
                  <a:pt x="0" y="8788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6" name="object 876"/>
          <p:cNvSpPr/>
          <p:nvPr/>
        </p:nvSpPr>
        <p:spPr>
          <a:xfrm>
            <a:off x="14080996" y="3734864"/>
            <a:ext cx="84455" cy="76835"/>
          </a:xfrm>
          <a:custGeom>
            <a:avLst/>
            <a:gdLst/>
            <a:ahLst/>
            <a:cxnLst/>
            <a:rect l="l" t="t" r="r" b="b"/>
            <a:pathLst>
              <a:path w="84455" h="76835">
                <a:moveTo>
                  <a:pt x="0" y="0"/>
                </a:moveTo>
                <a:lnTo>
                  <a:pt x="0" y="76428"/>
                </a:lnTo>
                <a:lnTo>
                  <a:pt x="83921" y="76428"/>
                </a:lnTo>
                <a:lnTo>
                  <a:pt x="0" y="0"/>
                </a:lnTo>
                <a:close/>
              </a:path>
              <a:path w="84455" h="76835">
                <a:moveTo>
                  <a:pt x="83921" y="0"/>
                </a:moveTo>
                <a:lnTo>
                  <a:pt x="0" y="0"/>
                </a:lnTo>
                <a:lnTo>
                  <a:pt x="83921" y="76428"/>
                </a:lnTo>
                <a:lnTo>
                  <a:pt x="83921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7" name="object 877"/>
          <p:cNvSpPr/>
          <p:nvPr/>
        </p:nvSpPr>
        <p:spPr>
          <a:xfrm>
            <a:off x="14080996" y="3734864"/>
            <a:ext cx="84455" cy="76835"/>
          </a:xfrm>
          <a:custGeom>
            <a:avLst/>
            <a:gdLst/>
            <a:ahLst/>
            <a:cxnLst/>
            <a:rect l="l" t="t" r="r" b="b"/>
            <a:pathLst>
              <a:path w="84455" h="76835">
                <a:moveTo>
                  <a:pt x="83921" y="0"/>
                </a:moveTo>
                <a:lnTo>
                  <a:pt x="0" y="0"/>
                </a:lnTo>
                <a:lnTo>
                  <a:pt x="83921" y="76428"/>
                </a:lnTo>
                <a:lnTo>
                  <a:pt x="83921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8" name="object 878"/>
          <p:cNvSpPr/>
          <p:nvPr/>
        </p:nvSpPr>
        <p:spPr>
          <a:xfrm>
            <a:off x="14080996" y="3734864"/>
            <a:ext cx="84455" cy="76835"/>
          </a:xfrm>
          <a:custGeom>
            <a:avLst/>
            <a:gdLst/>
            <a:ahLst/>
            <a:cxnLst/>
            <a:rect l="l" t="t" r="r" b="b"/>
            <a:pathLst>
              <a:path w="84455" h="76835">
                <a:moveTo>
                  <a:pt x="0" y="0"/>
                </a:moveTo>
                <a:lnTo>
                  <a:pt x="83921" y="76428"/>
                </a:lnTo>
                <a:lnTo>
                  <a:pt x="0" y="76428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9" name="object 879"/>
          <p:cNvSpPr/>
          <p:nvPr/>
        </p:nvSpPr>
        <p:spPr>
          <a:xfrm>
            <a:off x="13437106" y="3734864"/>
            <a:ext cx="84455" cy="76835"/>
          </a:xfrm>
          <a:custGeom>
            <a:avLst/>
            <a:gdLst/>
            <a:ahLst/>
            <a:cxnLst/>
            <a:rect l="l" t="t" r="r" b="b"/>
            <a:pathLst>
              <a:path w="84455" h="76835">
                <a:moveTo>
                  <a:pt x="0" y="0"/>
                </a:moveTo>
                <a:lnTo>
                  <a:pt x="0" y="76428"/>
                </a:lnTo>
                <a:lnTo>
                  <a:pt x="83921" y="76428"/>
                </a:lnTo>
                <a:lnTo>
                  <a:pt x="0" y="0"/>
                </a:lnTo>
                <a:close/>
              </a:path>
              <a:path w="84455" h="76835">
                <a:moveTo>
                  <a:pt x="83921" y="0"/>
                </a:moveTo>
                <a:lnTo>
                  <a:pt x="0" y="0"/>
                </a:lnTo>
                <a:lnTo>
                  <a:pt x="83921" y="76428"/>
                </a:lnTo>
                <a:lnTo>
                  <a:pt x="83921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0" name="object 880"/>
          <p:cNvSpPr/>
          <p:nvPr/>
        </p:nvSpPr>
        <p:spPr>
          <a:xfrm>
            <a:off x="13437106" y="3734864"/>
            <a:ext cx="84455" cy="76835"/>
          </a:xfrm>
          <a:custGeom>
            <a:avLst/>
            <a:gdLst/>
            <a:ahLst/>
            <a:cxnLst/>
            <a:rect l="l" t="t" r="r" b="b"/>
            <a:pathLst>
              <a:path w="84455" h="76835">
                <a:moveTo>
                  <a:pt x="83921" y="0"/>
                </a:moveTo>
                <a:lnTo>
                  <a:pt x="0" y="0"/>
                </a:lnTo>
                <a:lnTo>
                  <a:pt x="83921" y="76428"/>
                </a:lnTo>
                <a:lnTo>
                  <a:pt x="83921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1" name="object 881"/>
          <p:cNvSpPr/>
          <p:nvPr/>
        </p:nvSpPr>
        <p:spPr>
          <a:xfrm>
            <a:off x="13437106" y="3734864"/>
            <a:ext cx="84455" cy="76835"/>
          </a:xfrm>
          <a:custGeom>
            <a:avLst/>
            <a:gdLst/>
            <a:ahLst/>
            <a:cxnLst/>
            <a:rect l="l" t="t" r="r" b="b"/>
            <a:pathLst>
              <a:path w="84455" h="76835">
                <a:moveTo>
                  <a:pt x="0" y="0"/>
                </a:moveTo>
                <a:lnTo>
                  <a:pt x="83921" y="76428"/>
                </a:lnTo>
                <a:lnTo>
                  <a:pt x="0" y="76428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2" name="object 882"/>
          <p:cNvSpPr/>
          <p:nvPr/>
        </p:nvSpPr>
        <p:spPr>
          <a:xfrm>
            <a:off x="14080993" y="3811291"/>
            <a:ext cx="119380" cy="8890"/>
          </a:xfrm>
          <a:custGeom>
            <a:avLst/>
            <a:gdLst/>
            <a:ahLst/>
            <a:cxnLst/>
            <a:rect l="l" t="t" r="r" b="b"/>
            <a:pathLst>
              <a:path w="119380" h="8889">
                <a:moveTo>
                  <a:pt x="0" y="0"/>
                </a:moveTo>
                <a:lnTo>
                  <a:pt x="0" y="8699"/>
                </a:lnTo>
                <a:lnTo>
                  <a:pt x="118808" y="8699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3" name="object 883"/>
          <p:cNvSpPr/>
          <p:nvPr/>
        </p:nvSpPr>
        <p:spPr>
          <a:xfrm>
            <a:off x="14080993" y="3811291"/>
            <a:ext cx="119380" cy="8890"/>
          </a:xfrm>
          <a:custGeom>
            <a:avLst/>
            <a:gdLst/>
            <a:ahLst/>
            <a:cxnLst/>
            <a:rect l="l" t="t" r="r" b="b"/>
            <a:pathLst>
              <a:path w="119380" h="8889">
                <a:moveTo>
                  <a:pt x="83921" y="0"/>
                </a:moveTo>
                <a:lnTo>
                  <a:pt x="0" y="0"/>
                </a:lnTo>
                <a:lnTo>
                  <a:pt x="118808" y="8699"/>
                </a:lnTo>
                <a:lnTo>
                  <a:pt x="83921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4" name="object 884"/>
          <p:cNvSpPr/>
          <p:nvPr/>
        </p:nvSpPr>
        <p:spPr>
          <a:xfrm>
            <a:off x="14080996" y="3811291"/>
            <a:ext cx="119380" cy="8890"/>
          </a:xfrm>
          <a:custGeom>
            <a:avLst/>
            <a:gdLst/>
            <a:ahLst/>
            <a:cxnLst/>
            <a:rect l="l" t="t" r="r" b="b"/>
            <a:pathLst>
              <a:path w="119380" h="8889">
                <a:moveTo>
                  <a:pt x="83921" y="0"/>
                </a:moveTo>
                <a:lnTo>
                  <a:pt x="0" y="0"/>
                </a:lnTo>
                <a:lnTo>
                  <a:pt x="118808" y="8699"/>
                </a:lnTo>
                <a:lnTo>
                  <a:pt x="83921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5" name="object 885"/>
          <p:cNvSpPr/>
          <p:nvPr/>
        </p:nvSpPr>
        <p:spPr>
          <a:xfrm>
            <a:off x="14080996" y="3811291"/>
            <a:ext cx="119380" cy="8890"/>
          </a:xfrm>
          <a:custGeom>
            <a:avLst/>
            <a:gdLst/>
            <a:ahLst/>
            <a:cxnLst/>
            <a:rect l="l" t="t" r="r" b="b"/>
            <a:pathLst>
              <a:path w="119380" h="8889">
                <a:moveTo>
                  <a:pt x="0" y="0"/>
                </a:moveTo>
                <a:lnTo>
                  <a:pt x="118808" y="8699"/>
                </a:lnTo>
                <a:lnTo>
                  <a:pt x="0" y="869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6" name="object 886"/>
          <p:cNvSpPr/>
          <p:nvPr/>
        </p:nvSpPr>
        <p:spPr>
          <a:xfrm>
            <a:off x="13402219" y="3811291"/>
            <a:ext cx="119380" cy="8890"/>
          </a:xfrm>
          <a:custGeom>
            <a:avLst/>
            <a:gdLst/>
            <a:ahLst/>
            <a:cxnLst/>
            <a:rect l="l" t="t" r="r" b="b"/>
            <a:pathLst>
              <a:path w="119380" h="8889">
                <a:moveTo>
                  <a:pt x="34886" y="0"/>
                </a:moveTo>
                <a:lnTo>
                  <a:pt x="0" y="8699"/>
                </a:lnTo>
                <a:lnTo>
                  <a:pt x="118808" y="8699"/>
                </a:lnTo>
                <a:lnTo>
                  <a:pt x="34886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7" name="object 887"/>
          <p:cNvSpPr/>
          <p:nvPr/>
        </p:nvSpPr>
        <p:spPr>
          <a:xfrm>
            <a:off x="13437106" y="3811291"/>
            <a:ext cx="84455" cy="8890"/>
          </a:xfrm>
          <a:custGeom>
            <a:avLst/>
            <a:gdLst/>
            <a:ahLst/>
            <a:cxnLst/>
            <a:rect l="l" t="t" r="r" b="b"/>
            <a:pathLst>
              <a:path w="84455" h="8889">
                <a:moveTo>
                  <a:pt x="83921" y="0"/>
                </a:moveTo>
                <a:lnTo>
                  <a:pt x="0" y="0"/>
                </a:lnTo>
                <a:lnTo>
                  <a:pt x="83921" y="8699"/>
                </a:lnTo>
                <a:lnTo>
                  <a:pt x="83921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8" name="object 888"/>
          <p:cNvSpPr/>
          <p:nvPr/>
        </p:nvSpPr>
        <p:spPr>
          <a:xfrm>
            <a:off x="13437106" y="3811291"/>
            <a:ext cx="84455" cy="8890"/>
          </a:xfrm>
          <a:custGeom>
            <a:avLst/>
            <a:gdLst/>
            <a:ahLst/>
            <a:cxnLst/>
            <a:rect l="l" t="t" r="r" b="b"/>
            <a:pathLst>
              <a:path w="84455" h="8889">
                <a:moveTo>
                  <a:pt x="83921" y="0"/>
                </a:moveTo>
                <a:lnTo>
                  <a:pt x="0" y="0"/>
                </a:lnTo>
                <a:lnTo>
                  <a:pt x="83921" y="8699"/>
                </a:lnTo>
                <a:lnTo>
                  <a:pt x="83921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9" name="object 889"/>
          <p:cNvSpPr/>
          <p:nvPr/>
        </p:nvSpPr>
        <p:spPr>
          <a:xfrm>
            <a:off x="13402219" y="3811291"/>
            <a:ext cx="119380" cy="8890"/>
          </a:xfrm>
          <a:custGeom>
            <a:avLst/>
            <a:gdLst/>
            <a:ahLst/>
            <a:cxnLst/>
            <a:rect l="l" t="t" r="r" b="b"/>
            <a:pathLst>
              <a:path w="119380" h="8889">
                <a:moveTo>
                  <a:pt x="34886" y="0"/>
                </a:moveTo>
                <a:lnTo>
                  <a:pt x="118808" y="8699"/>
                </a:lnTo>
                <a:lnTo>
                  <a:pt x="0" y="8699"/>
                </a:lnTo>
                <a:lnTo>
                  <a:pt x="34886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0" name="object 890"/>
          <p:cNvSpPr/>
          <p:nvPr/>
        </p:nvSpPr>
        <p:spPr>
          <a:xfrm>
            <a:off x="14080993" y="3819990"/>
            <a:ext cx="119380" cy="7620"/>
          </a:xfrm>
          <a:custGeom>
            <a:avLst/>
            <a:gdLst/>
            <a:ahLst/>
            <a:cxnLst/>
            <a:rect l="l" t="t" r="r" b="b"/>
            <a:pathLst>
              <a:path w="119380" h="7620">
                <a:moveTo>
                  <a:pt x="0" y="0"/>
                </a:moveTo>
                <a:lnTo>
                  <a:pt x="0" y="7035"/>
                </a:lnTo>
                <a:lnTo>
                  <a:pt x="118808" y="7035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1" name="object 891"/>
          <p:cNvSpPr/>
          <p:nvPr/>
        </p:nvSpPr>
        <p:spPr>
          <a:xfrm>
            <a:off x="14080993" y="3819990"/>
            <a:ext cx="119380" cy="7620"/>
          </a:xfrm>
          <a:custGeom>
            <a:avLst/>
            <a:gdLst/>
            <a:ahLst/>
            <a:cxnLst/>
            <a:rect l="l" t="t" r="r" b="b"/>
            <a:pathLst>
              <a:path w="119380" h="7620">
                <a:moveTo>
                  <a:pt x="118808" y="0"/>
                </a:moveTo>
                <a:lnTo>
                  <a:pt x="0" y="0"/>
                </a:lnTo>
                <a:lnTo>
                  <a:pt x="118808" y="7035"/>
                </a:lnTo>
                <a:lnTo>
                  <a:pt x="118808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2" name="object 892"/>
          <p:cNvSpPr/>
          <p:nvPr/>
        </p:nvSpPr>
        <p:spPr>
          <a:xfrm>
            <a:off x="14081004" y="3819988"/>
            <a:ext cx="119380" cy="7620"/>
          </a:xfrm>
          <a:custGeom>
            <a:avLst/>
            <a:gdLst/>
            <a:ahLst/>
            <a:cxnLst/>
            <a:rect l="l" t="t" r="r" b="b"/>
            <a:pathLst>
              <a:path w="119380" h="7620">
                <a:moveTo>
                  <a:pt x="118795" y="0"/>
                </a:moveTo>
                <a:lnTo>
                  <a:pt x="0" y="0"/>
                </a:lnTo>
                <a:lnTo>
                  <a:pt x="118795" y="7035"/>
                </a:lnTo>
                <a:lnTo>
                  <a:pt x="118795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3" name="object 893"/>
          <p:cNvSpPr/>
          <p:nvPr/>
        </p:nvSpPr>
        <p:spPr>
          <a:xfrm>
            <a:off x="14081004" y="3819988"/>
            <a:ext cx="119380" cy="7620"/>
          </a:xfrm>
          <a:custGeom>
            <a:avLst/>
            <a:gdLst/>
            <a:ahLst/>
            <a:cxnLst/>
            <a:rect l="l" t="t" r="r" b="b"/>
            <a:pathLst>
              <a:path w="119380" h="7620">
                <a:moveTo>
                  <a:pt x="0" y="0"/>
                </a:moveTo>
                <a:lnTo>
                  <a:pt x="118795" y="7035"/>
                </a:lnTo>
                <a:lnTo>
                  <a:pt x="0" y="703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4" name="object 894"/>
          <p:cNvSpPr/>
          <p:nvPr/>
        </p:nvSpPr>
        <p:spPr>
          <a:xfrm>
            <a:off x="13402223" y="3819990"/>
            <a:ext cx="119380" cy="7620"/>
          </a:xfrm>
          <a:custGeom>
            <a:avLst/>
            <a:gdLst/>
            <a:ahLst/>
            <a:cxnLst/>
            <a:rect l="l" t="t" r="r" b="b"/>
            <a:pathLst>
              <a:path w="119380" h="7620">
                <a:moveTo>
                  <a:pt x="0" y="0"/>
                </a:moveTo>
                <a:lnTo>
                  <a:pt x="0" y="7035"/>
                </a:lnTo>
                <a:lnTo>
                  <a:pt x="118795" y="7035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5" name="object 895"/>
          <p:cNvSpPr/>
          <p:nvPr/>
        </p:nvSpPr>
        <p:spPr>
          <a:xfrm>
            <a:off x="13402223" y="3819990"/>
            <a:ext cx="119380" cy="7620"/>
          </a:xfrm>
          <a:custGeom>
            <a:avLst/>
            <a:gdLst/>
            <a:ahLst/>
            <a:cxnLst/>
            <a:rect l="l" t="t" r="r" b="b"/>
            <a:pathLst>
              <a:path w="119380" h="7620">
                <a:moveTo>
                  <a:pt x="118795" y="0"/>
                </a:moveTo>
                <a:lnTo>
                  <a:pt x="0" y="0"/>
                </a:lnTo>
                <a:lnTo>
                  <a:pt x="118795" y="7035"/>
                </a:lnTo>
                <a:lnTo>
                  <a:pt x="118795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6" name="object 896"/>
          <p:cNvSpPr/>
          <p:nvPr/>
        </p:nvSpPr>
        <p:spPr>
          <a:xfrm>
            <a:off x="13402219" y="3819988"/>
            <a:ext cx="119380" cy="7620"/>
          </a:xfrm>
          <a:custGeom>
            <a:avLst/>
            <a:gdLst/>
            <a:ahLst/>
            <a:cxnLst/>
            <a:rect l="l" t="t" r="r" b="b"/>
            <a:pathLst>
              <a:path w="119380" h="7620">
                <a:moveTo>
                  <a:pt x="118808" y="0"/>
                </a:moveTo>
                <a:lnTo>
                  <a:pt x="0" y="0"/>
                </a:lnTo>
                <a:lnTo>
                  <a:pt x="118808" y="7035"/>
                </a:lnTo>
                <a:lnTo>
                  <a:pt x="118808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7" name="object 897"/>
          <p:cNvSpPr/>
          <p:nvPr/>
        </p:nvSpPr>
        <p:spPr>
          <a:xfrm>
            <a:off x="13402219" y="3819988"/>
            <a:ext cx="119380" cy="7620"/>
          </a:xfrm>
          <a:custGeom>
            <a:avLst/>
            <a:gdLst/>
            <a:ahLst/>
            <a:cxnLst/>
            <a:rect l="l" t="t" r="r" b="b"/>
            <a:pathLst>
              <a:path w="119380" h="7620">
                <a:moveTo>
                  <a:pt x="0" y="0"/>
                </a:moveTo>
                <a:lnTo>
                  <a:pt x="118808" y="7035"/>
                </a:lnTo>
                <a:lnTo>
                  <a:pt x="0" y="703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8" name="object 898"/>
          <p:cNvSpPr/>
          <p:nvPr/>
        </p:nvSpPr>
        <p:spPr>
          <a:xfrm>
            <a:off x="14080993" y="3827019"/>
            <a:ext cx="112395" cy="4445"/>
          </a:xfrm>
          <a:custGeom>
            <a:avLst/>
            <a:gdLst/>
            <a:ahLst/>
            <a:cxnLst/>
            <a:rect l="l" t="t" r="r" b="b"/>
            <a:pathLst>
              <a:path w="112394" h="4445">
                <a:moveTo>
                  <a:pt x="0" y="0"/>
                </a:moveTo>
                <a:lnTo>
                  <a:pt x="0" y="4356"/>
                </a:lnTo>
                <a:lnTo>
                  <a:pt x="111963" y="4356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9" name="object 899"/>
          <p:cNvSpPr/>
          <p:nvPr/>
        </p:nvSpPr>
        <p:spPr>
          <a:xfrm>
            <a:off x="14080993" y="3827019"/>
            <a:ext cx="112395" cy="4445"/>
          </a:xfrm>
          <a:custGeom>
            <a:avLst/>
            <a:gdLst/>
            <a:ahLst/>
            <a:cxnLst/>
            <a:rect l="l" t="t" r="r" b="b"/>
            <a:pathLst>
              <a:path w="112394" h="4445">
                <a:moveTo>
                  <a:pt x="111963" y="0"/>
                </a:moveTo>
                <a:lnTo>
                  <a:pt x="0" y="0"/>
                </a:lnTo>
                <a:lnTo>
                  <a:pt x="111963" y="4356"/>
                </a:lnTo>
                <a:lnTo>
                  <a:pt x="111963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0" name="object 900"/>
          <p:cNvSpPr/>
          <p:nvPr/>
        </p:nvSpPr>
        <p:spPr>
          <a:xfrm>
            <a:off x="14081002" y="3827021"/>
            <a:ext cx="112395" cy="4445"/>
          </a:xfrm>
          <a:custGeom>
            <a:avLst/>
            <a:gdLst/>
            <a:ahLst/>
            <a:cxnLst/>
            <a:rect l="l" t="t" r="r" b="b"/>
            <a:pathLst>
              <a:path w="112394" h="4445">
                <a:moveTo>
                  <a:pt x="111950" y="0"/>
                </a:moveTo>
                <a:lnTo>
                  <a:pt x="0" y="0"/>
                </a:lnTo>
                <a:lnTo>
                  <a:pt x="111950" y="4343"/>
                </a:lnTo>
                <a:lnTo>
                  <a:pt x="11195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1" name="object 901"/>
          <p:cNvSpPr/>
          <p:nvPr/>
        </p:nvSpPr>
        <p:spPr>
          <a:xfrm>
            <a:off x="14081002" y="3827021"/>
            <a:ext cx="112395" cy="4445"/>
          </a:xfrm>
          <a:custGeom>
            <a:avLst/>
            <a:gdLst/>
            <a:ahLst/>
            <a:cxnLst/>
            <a:rect l="l" t="t" r="r" b="b"/>
            <a:pathLst>
              <a:path w="112394" h="4445">
                <a:moveTo>
                  <a:pt x="0" y="0"/>
                </a:moveTo>
                <a:lnTo>
                  <a:pt x="111950" y="4343"/>
                </a:lnTo>
                <a:lnTo>
                  <a:pt x="0" y="434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2" name="object 902"/>
          <p:cNvSpPr/>
          <p:nvPr/>
        </p:nvSpPr>
        <p:spPr>
          <a:xfrm>
            <a:off x="13409069" y="3827019"/>
            <a:ext cx="112395" cy="4445"/>
          </a:xfrm>
          <a:custGeom>
            <a:avLst/>
            <a:gdLst/>
            <a:ahLst/>
            <a:cxnLst/>
            <a:rect l="l" t="t" r="r" b="b"/>
            <a:pathLst>
              <a:path w="112394" h="4445">
                <a:moveTo>
                  <a:pt x="0" y="0"/>
                </a:moveTo>
                <a:lnTo>
                  <a:pt x="0" y="4356"/>
                </a:lnTo>
                <a:lnTo>
                  <a:pt x="111950" y="4356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3" name="object 903"/>
          <p:cNvSpPr/>
          <p:nvPr/>
        </p:nvSpPr>
        <p:spPr>
          <a:xfrm>
            <a:off x="13409069" y="3827019"/>
            <a:ext cx="112395" cy="4445"/>
          </a:xfrm>
          <a:custGeom>
            <a:avLst/>
            <a:gdLst/>
            <a:ahLst/>
            <a:cxnLst/>
            <a:rect l="l" t="t" r="r" b="b"/>
            <a:pathLst>
              <a:path w="112394" h="4445">
                <a:moveTo>
                  <a:pt x="111950" y="0"/>
                </a:moveTo>
                <a:lnTo>
                  <a:pt x="0" y="0"/>
                </a:lnTo>
                <a:lnTo>
                  <a:pt x="111950" y="4356"/>
                </a:lnTo>
                <a:lnTo>
                  <a:pt x="11195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4" name="object 904"/>
          <p:cNvSpPr/>
          <p:nvPr/>
        </p:nvSpPr>
        <p:spPr>
          <a:xfrm>
            <a:off x="13409077" y="3827021"/>
            <a:ext cx="112395" cy="4445"/>
          </a:xfrm>
          <a:custGeom>
            <a:avLst/>
            <a:gdLst/>
            <a:ahLst/>
            <a:cxnLst/>
            <a:rect l="l" t="t" r="r" b="b"/>
            <a:pathLst>
              <a:path w="112394" h="4445">
                <a:moveTo>
                  <a:pt x="111950" y="0"/>
                </a:moveTo>
                <a:lnTo>
                  <a:pt x="0" y="0"/>
                </a:lnTo>
                <a:lnTo>
                  <a:pt x="111950" y="4343"/>
                </a:lnTo>
                <a:lnTo>
                  <a:pt x="11195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5" name="object 905"/>
          <p:cNvSpPr/>
          <p:nvPr/>
        </p:nvSpPr>
        <p:spPr>
          <a:xfrm>
            <a:off x="13409077" y="3827021"/>
            <a:ext cx="112395" cy="4445"/>
          </a:xfrm>
          <a:custGeom>
            <a:avLst/>
            <a:gdLst/>
            <a:ahLst/>
            <a:cxnLst/>
            <a:rect l="l" t="t" r="r" b="b"/>
            <a:pathLst>
              <a:path w="112394" h="4445">
                <a:moveTo>
                  <a:pt x="0" y="0"/>
                </a:moveTo>
                <a:lnTo>
                  <a:pt x="111950" y="4343"/>
                </a:lnTo>
                <a:lnTo>
                  <a:pt x="0" y="434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6" name="object 906"/>
          <p:cNvSpPr/>
          <p:nvPr/>
        </p:nvSpPr>
        <p:spPr>
          <a:xfrm>
            <a:off x="14080993" y="3831374"/>
            <a:ext cx="106680" cy="3810"/>
          </a:xfrm>
          <a:custGeom>
            <a:avLst/>
            <a:gdLst/>
            <a:ahLst/>
            <a:cxnLst/>
            <a:rect l="l" t="t" r="r" b="b"/>
            <a:pathLst>
              <a:path w="106680" h="3810">
                <a:moveTo>
                  <a:pt x="0" y="0"/>
                </a:moveTo>
                <a:lnTo>
                  <a:pt x="0" y="3505"/>
                </a:lnTo>
                <a:lnTo>
                  <a:pt x="106502" y="3505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7" name="object 907"/>
          <p:cNvSpPr/>
          <p:nvPr/>
        </p:nvSpPr>
        <p:spPr>
          <a:xfrm>
            <a:off x="14080993" y="3831374"/>
            <a:ext cx="106680" cy="3810"/>
          </a:xfrm>
          <a:custGeom>
            <a:avLst/>
            <a:gdLst/>
            <a:ahLst/>
            <a:cxnLst/>
            <a:rect l="l" t="t" r="r" b="b"/>
            <a:pathLst>
              <a:path w="106680" h="3810">
                <a:moveTo>
                  <a:pt x="106502" y="0"/>
                </a:moveTo>
                <a:lnTo>
                  <a:pt x="0" y="0"/>
                </a:lnTo>
                <a:lnTo>
                  <a:pt x="106502" y="3505"/>
                </a:lnTo>
                <a:lnTo>
                  <a:pt x="106502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8" name="object 908"/>
          <p:cNvSpPr/>
          <p:nvPr/>
        </p:nvSpPr>
        <p:spPr>
          <a:xfrm>
            <a:off x="14081004" y="3831370"/>
            <a:ext cx="106680" cy="3810"/>
          </a:xfrm>
          <a:custGeom>
            <a:avLst/>
            <a:gdLst/>
            <a:ahLst/>
            <a:cxnLst/>
            <a:rect l="l" t="t" r="r" b="b"/>
            <a:pathLst>
              <a:path w="106680" h="3810">
                <a:moveTo>
                  <a:pt x="106489" y="0"/>
                </a:moveTo>
                <a:lnTo>
                  <a:pt x="0" y="0"/>
                </a:lnTo>
                <a:lnTo>
                  <a:pt x="106489" y="3517"/>
                </a:lnTo>
                <a:lnTo>
                  <a:pt x="106489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9" name="object 909"/>
          <p:cNvSpPr/>
          <p:nvPr/>
        </p:nvSpPr>
        <p:spPr>
          <a:xfrm>
            <a:off x="14081004" y="3831370"/>
            <a:ext cx="106680" cy="3810"/>
          </a:xfrm>
          <a:custGeom>
            <a:avLst/>
            <a:gdLst/>
            <a:ahLst/>
            <a:cxnLst/>
            <a:rect l="l" t="t" r="r" b="b"/>
            <a:pathLst>
              <a:path w="106680" h="3810">
                <a:moveTo>
                  <a:pt x="0" y="0"/>
                </a:moveTo>
                <a:lnTo>
                  <a:pt x="106489" y="3517"/>
                </a:lnTo>
                <a:lnTo>
                  <a:pt x="0" y="351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0" name="object 910"/>
          <p:cNvSpPr/>
          <p:nvPr/>
        </p:nvSpPr>
        <p:spPr>
          <a:xfrm>
            <a:off x="13414533" y="3831374"/>
            <a:ext cx="106680" cy="3810"/>
          </a:xfrm>
          <a:custGeom>
            <a:avLst/>
            <a:gdLst/>
            <a:ahLst/>
            <a:cxnLst/>
            <a:rect l="l" t="t" r="r" b="b"/>
            <a:pathLst>
              <a:path w="106680" h="3810">
                <a:moveTo>
                  <a:pt x="0" y="0"/>
                </a:moveTo>
                <a:lnTo>
                  <a:pt x="0" y="3505"/>
                </a:lnTo>
                <a:lnTo>
                  <a:pt x="106489" y="3505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1" name="object 911"/>
          <p:cNvSpPr/>
          <p:nvPr/>
        </p:nvSpPr>
        <p:spPr>
          <a:xfrm>
            <a:off x="13414533" y="3831374"/>
            <a:ext cx="106680" cy="3810"/>
          </a:xfrm>
          <a:custGeom>
            <a:avLst/>
            <a:gdLst/>
            <a:ahLst/>
            <a:cxnLst/>
            <a:rect l="l" t="t" r="r" b="b"/>
            <a:pathLst>
              <a:path w="106680" h="3810">
                <a:moveTo>
                  <a:pt x="106489" y="0"/>
                </a:moveTo>
                <a:lnTo>
                  <a:pt x="0" y="0"/>
                </a:lnTo>
                <a:lnTo>
                  <a:pt x="106489" y="3505"/>
                </a:lnTo>
                <a:lnTo>
                  <a:pt x="106489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2" name="object 912"/>
          <p:cNvSpPr/>
          <p:nvPr/>
        </p:nvSpPr>
        <p:spPr>
          <a:xfrm>
            <a:off x="13414525" y="3831370"/>
            <a:ext cx="106680" cy="3810"/>
          </a:xfrm>
          <a:custGeom>
            <a:avLst/>
            <a:gdLst/>
            <a:ahLst/>
            <a:cxnLst/>
            <a:rect l="l" t="t" r="r" b="b"/>
            <a:pathLst>
              <a:path w="106680" h="3810">
                <a:moveTo>
                  <a:pt x="106502" y="0"/>
                </a:moveTo>
                <a:lnTo>
                  <a:pt x="0" y="0"/>
                </a:lnTo>
                <a:lnTo>
                  <a:pt x="106502" y="3517"/>
                </a:lnTo>
                <a:lnTo>
                  <a:pt x="106502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3" name="object 913"/>
          <p:cNvSpPr/>
          <p:nvPr/>
        </p:nvSpPr>
        <p:spPr>
          <a:xfrm>
            <a:off x="13414525" y="3831370"/>
            <a:ext cx="106680" cy="3810"/>
          </a:xfrm>
          <a:custGeom>
            <a:avLst/>
            <a:gdLst/>
            <a:ahLst/>
            <a:cxnLst/>
            <a:rect l="l" t="t" r="r" b="b"/>
            <a:pathLst>
              <a:path w="106680" h="3810">
                <a:moveTo>
                  <a:pt x="0" y="0"/>
                </a:moveTo>
                <a:lnTo>
                  <a:pt x="106502" y="3517"/>
                </a:lnTo>
                <a:lnTo>
                  <a:pt x="0" y="351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4" name="object 914"/>
          <p:cNvSpPr/>
          <p:nvPr/>
        </p:nvSpPr>
        <p:spPr>
          <a:xfrm>
            <a:off x="14080993" y="3834883"/>
            <a:ext cx="101600" cy="10795"/>
          </a:xfrm>
          <a:custGeom>
            <a:avLst/>
            <a:gdLst/>
            <a:ahLst/>
            <a:cxnLst/>
            <a:rect l="l" t="t" r="r" b="b"/>
            <a:pathLst>
              <a:path w="101600" h="10795">
                <a:moveTo>
                  <a:pt x="0" y="0"/>
                </a:moveTo>
                <a:lnTo>
                  <a:pt x="0" y="10452"/>
                </a:lnTo>
                <a:lnTo>
                  <a:pt x="101130" y="10452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5" name="object 915"/>
          <p:cNvSpPr/>
          <p:nvPr/>
        </p:nvSpPr>
        <p:spPr>
          <a:xfrm>
            <a:off x="14080993" y="3834883"/>
            <a:ext cx="101600" cy="10795"/>
          </a:xfrm>
          <a:custGeom>
            <a:avLst/>
            <a:gdLst/>
            <a:ahLst/>
            <a:cxnLst/>
            <a:rect l="l" t="t" r="r" b="b"/>
            <a:pathLst>
              <a:path w="101600" h="10795">
                <a:moveTo>
                  <a:pt x="101130" y="0"/>
                </a:moveTo>
                <a:lnTo>
                  <a:pt x="0" y="0"/>
                </a:lnTo>
                <a:lnTo>
                  <a:pt x="101130" y="10452"/>
                </a:lnTo>
                <a:lnTo>
                  <a:pt x="10113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6" name="object 916"/>
          <p:cNvSpPr/>
          <p:nvPr/>
        </p:nvSpPr>
        <p:spPr>
          <a:xfrm>
            <a:off x="14080997" y="3834885"/>
            <a:ext cx="101600" cy="10795"/>
          </a:xfrm>
          <a:custGeom>
            <a:avLst/>
            <a:gdLst/>
            <a:ahLst/>
            <a:cxnLst/>
            <a:rect l="l" t="t" r="r" b="b"/>
            <a:pathLst>
              <a:path w="101600" h="10795">
                <a:moveTo>
                  <a:pt x="101130" y="0"/>
                </a:moveTo>
                <a:lnTo>
                  <a:pt x="0" y="0"/>
                </a:lnTo>
                <a:lnTo>
                  <a:pt x="101130" y="10452"/>
                </a:lnTo>
                <a:lnTo>
                  <a:pt x="10113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7" name="object 917"/>
          <p:cNvSpPr/>
          <p:nvPr/>
        </p:nvSpPr>
        <p:spPr>
          <a:xfrm>
            <a:off x="14080997" y="3834885"/>
            <a:ext cx="101600" cy="10795"/>
          </a:xfrm>
          <a:custGeom>
            <a:avLst/>
            <a:gdLst/>
            <a:ahLst/>
            <a:cxnLst/>
            <a:rect l="l" t="t" r="r" b="b"/>
            <a:pathLst>
              <a:path w="101600" h="10795">
                <a:moveTo>
                  <a:pt x="0" y="0"/>
                </a:moveTo>
                <a:lnTo>
                  <a:pt x="101130" y="10452"/>
                </a:lnTo>
                <a:lnTo>
                  <a:pt x="0" y="10452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8" name="object 918"/>
          <p:cNvSpPr/>
          <p:nvPr/>
        </p:nvSpPr>
        <p:spPr>
          <a:xfrm>
            <a:off x="13419894" y="3834883"/>
            <a:ext cx="101600" cy="10795"/>
          </a:xfrm>
          <a:custGeom>
            <a:avLst/>
            <a:gdLst/>
            <a:ahLst/>
            <a:cxnLst/>
            <a:rect l="l" t="t" r="r" b="b"/>
            <a:pathLst>
              <a:path w="101600" h="10795">
                <a:moveTo>
                  <a:pt x="0" y="0"/>
                </a:moveTo>
                <a:lnTo>
                  <a:pt x="0" y="10452"/>
                </a:lnTo>
                <a:lnTo>
                  <a:pt x="101130" y="10452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9" name="object 919"/>
          <p:cNvSpPr/>
          <p:nvPr/>
        </p:nvSpPr>
        <p:spPr>
          <a:xfrm>
            <a:off x="13419894" y="3834883"/>
            <a:ext cx="101600" cy="10795"/>
          </a:xfrm>
          <a:custGeom>
            <a:avLst/>
            <a:gdLst/>
            <a:ahLst/>
            <a:cxnLst/>
            <a:rect l="l" t="t" r="r" b="b"/>
            <a:pathLst>
              <a:path w="101600" h="10795">
                <a:moveTo>
                  <a:pt x="101130" y="0"/>
                </a:moveTo>
                <a:lnTo>
                  <a:pt x="0" y="0"/>
                </a:lnTo>
                <a:lnTo>
                  <a:pt x="101130" y="10452"/>
                </a:lnTo>
                <a:lnTo>
                  <a:pt x="10113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0" name="object 920"/>
          <p:cNvSpPr/>
          <p:nvPr/>
        </p:nvSpPr>
        <p:spPr>
          <a:xfrm>
            <a:off x="13419898" y="3834885"/>
            <a:ext cx="101600" cy="10795"/>
          </a:xfrm>
          <a:custGeom>
            <a:avLst/>
            <a:gdLst/>
            <a:ahLst/>
            <a:cxnLst/>
            <a:rect l="l" t="t" r="r" b="b"/>
            <a:pathLst>
              <a:path w="101600" h="10795">
                <a:moveTo>
                  <a:pt x="101130" y="0"/>
                </a:moveTo>
                <a:lnTo>
                  <a:pt x="0" y="0"/>
                </a:lnTo>
                <a:lnTo>
                  <a:pt x="101130" y="10452"/>
                </a:lnTo>
                <a:lnTo>
                  <a:pt x="10113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1" name="object 921"/>
          <p:cNvSpPr/>
          <p:nvPr/>
        </p:nvSpPr>
        <p:spPr>
          <a:xfrm>
            <a:off x="13419898" y="3834885"/>
            <a:ext cx="101600" cy="10795"/>
          </a:xfrm>
          <a:custGeom>
            <a:avLst/>
            <a:gdLst/>
            <a:ahLst/>
            <a:cxnLst/>
            <a:rect l="l" t="t" r="r" b="b"/>
            <a:pathLst>
              <a:path w="101600" h="10795">
                <a:moveTo>
                  <a:pt x="0" y="0"/>
                </a:moveTo>
                <a:lnTo>
                  <a:pt x="101130" y="10452"/>
                </a:lnTo>
                <a:lnTo>
                  <a:pt x="0" y="10452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2" name="object 922"/>
          <p:cNvSpPr/>
          <p:nvPr/>
        </p:nvSpPr>
        <p:spPr>
          <a:xfrm>
            <a:off x="14080993" y="3845532"/>
            <a:ext cx="87630" cy="0"/>
          </a:xfrm>
          <a:custGeom>
            <a:avLst/>
            <a:gdLst/>
            <a:ahLst/>
            <a:cxnLst/>
            <a:rect l="l" t="t" r="r" b="b"/>
            <a:pathLst>
              <a:path w="87630">
                <a:moveTo>
                  <a:pt x="0" y="0"/>
                </a:moveTo>
                <a:lnTo>
                  <a:pt x="87160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3" name="object 923"/>
          <p:cNvSpPr/>
          <p:nvPr/>
        </p:nvSpPr>
        <p:spPr>
          <a:xfrm>
            <a:off x="14080996" y="3845341"/>
            <a:ext cx="87630" cy="635"/>
          </a:xfrm>
          <a:custGeom>
            <a:avLst/>
            <a:gdLst/>
            <a:ahLst/>
            <a:cxnLst/>
            <a:rect l="l" t="t" r="r" b="b"/>
            <a:pathLst>
              <a:path w="87630" h="635">
                <a:moveTo>
                  <a:pt x="0" y="184"/>
                </a:moveTo>
                <a:lnTo>
                  <a:pt x="87160" y="184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4" name="object 924"/>
          <p:cNvSpPr/>
          <p:nvPr/>
        </p:nvSpPr>
        <p:spPr>
          <a:xfrm>
            <a:off x="14080996" y="3845341"/>
            <a:ext cx="85725" cy="635"/>
          </a:xfrm>
          <a:custGeom>
            <a:avLst/>
            <a:gdLst/>
            <a:ahLst/>
            <a:cxnLst/>
            <a:rect l="l" t="t" r="r" b="b"/>
            <a:pathLst>
              <a:path w="85725" h="635">
                <a:moveTo>
                  <a:pt x="0" y="184"/>
                </a:moveTo>
                <a:lnTo>
                  <a:pt x="85496" y="184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5" name="object 925"/>
          <p:cNvSpPr/>
          <p:nvPr/>
        </p:nvSpPr>
        <p:spPr>
          <a:xfrm>
            <a:off x="13433873" y="3845532"/>
            <a:ext cx="87630" cy="0"/>
          </a:xfrm>
          <a:custGeom>
            <a:avLst/>
            <a:gdLst/>
            <a:ahLst/>
            <a:cxnLst/>
            <a:rect l="l" t="t" r="r" b="b"/>
            <a:pathLst>
              <a:path w="87630">
                <a:moveTo>
                  <a:pt x="0" y="0"/>
                </a:moveTo>
                <a:lnTo>
                  <a:pt x="87147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6" name="object 926"/>
          <p:cNvSpPr/>
          <p:nvPr/>
        </p:nvSpPr>
        <p:spPr>
          <a:xfrm>
            <a:off x="13433868" y="3845341"/>
            <a:ext cx="87630" cy="635"/>
          </a:xfrm>
          <a:custGeom>
            <a:avLst/>
            <a:gdLst/>
            <a:ahLst/>
            <a:cxnLst/>
            <a:rect l="l" t="t" r="r" b="b"/>
            <a:pathLst>
              <a:path w="87630" h="635">
                <a:moveTo>
                  <a:pt x="0" y="184"/>
                </a:moveTo>
                <a:lnTo>
                  <a:pt x="87160" y="184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7" name="object 927"/>
          <p:cNvSpPr/>
          <p:nvPr/>
        </p:nvSpPr>
        <p:spPr>
          <a:xfrm>
            <a:off x="13433868" y="3845341"/>
            <a:ext cx="87630" cy="635"/>
          </a:xfrm>
          <a:custGeom>
            <a:avLst/>
            <a:gdLst/>
            <a:ahLst/>
            <a:cxnLst/>
            <a:rect l="l" t="t" r="r" b="b"/>
            <a:pathLst>
              <a:path w="87630" h="635">
                <a:moveTo>
                  <a:pt x="0" y="184"/>
                </a:moveTo>
                <a:lnTo>
                  <a:pt x="87160" y="184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8" name="object 928"/>
          <p:cNvSpPr/>
          <p:nvPr/>
        </p:nvSpPr>
        <p:spPr>
          <a:xfrm>
            <a:off x="14080993" y="3845707"/>
            <a:ext cx="85725" cy="1270"/>
          </a:xfrm>
          <a:custGeom>
            <a:avLst/>
            <a:gdLst/>
            <a:ahLst/>
            <a:cxnLst/>
            <a:rect l="l" t="t" r="r" b="b"/>
            <a:pathLst>
              <a:path w="85725" h="1270">
                <a:moveTo>
                  <a:pt x="0" y="0"/>
                </a:moveTo>
                <a:lnTo>
                  <a:pt x="0" y="736"/>
                </a:lnTo>
                <a:lnTo>
                  <a:pt x="83832" y="736"/>
                </a:lnTo>
                <a:lnTo>
                  <a:pt x="85496" y="0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9" name="object 929"/>
          <p:cNvSpPr/>
          <p:nvPr/>
        </p:nvSpPr>
        <p:spPr>
          <a:xfrm>
            <a:off x="14080994" y="3845711"/>
            <a:ext cx="85725" cy="1270"/>
          </a:xfrm>
          <a:custGeom>
            <a:avLst/>
            <a:gdLst/>
            <a:ahLst/>
            <a:cxnLst/>
            <a:rect l="l" t="t" r="r" b="b"/>
            <a:pathLst>
              <a:path w="85725" h="1270">
                <a:moveTo>
                  <a:pt x="0" y="368"/>
                </a:moveTo>
                <a:lnTo>
                  <a:pt x="85496" y="368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0" name="object 930"/>
          <p:cNvSpPr/>
          <p:nvPr/>
        </p:nvSpPr>
        <p:spPr>
          <a:xfrm>
            <a:off x="14080994" y="3845711"/>
            <a:ext cx="84455" cy="1270"/>
          </a:xfrm>
          <a:custGeom>
            <a:avLst/>
            <a:gdLst/>
            <a:ahLst/>
            <a:cxnLst/>
            <a:rect l="l" t="t" r="r" b="b"/>
            <a:pathLst>
              <a:path w="84455" h="1270">
                <a:moveTo>
                  <a:pt x="0" y="368"/>
                </a:moveTo>
                <a:lnTo>
                  <a:pt x="83832" y="368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1" name="object 931"/>
          <p:cNvSpPr/>
          <p:nvPr/>
        </p:nvSpPr>
        <p:spPr>
          <a:xfrm>
            <a:off x="13435530" y="3845707"/>
            <a:ext cx="85725" cy="1270"/>
          </a:xfrm>
          <a:custGeom>
            <a:avLst/>
            <a:gdLst/>
            <a:ahLst/>
            <a:cxnLst/>
            <a:rect l="l" t="t" r="r" b="b"/>
            <a:pathLst>
              <a:path w="85725" h="1270">
                <a:moveTo>
                  <a:pt x="0" y="0"/>
                </a:moveTo>
                <a:lnTo>
                  <a:pt x="1663" y="736"/>
                </a:lnTo>
                <a:lnTo>
                  <a:pt x="85496" y="736"/>
                </a:lnTo>
                <a:lnTo>
                  <a:pt x="85496" y="0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2" name="object 932"/>
          <p:cNvSpPr/>
          <p:nvPr/>
        </p:nvSpPr>
        <p:spPr>
          <a:xfrm>
            <a:off x="13435531" y="3845711"/>
            <a:ext cx="85725" cy="1270"/>
          </a:xfrm>
          <a:custGeom>
            <a:avLst/>
            <a:gdLst/>
            <a:ahLst/>
            <a:cxnLst/>
            <a:rect l="l" t="t" r="r" b="b"/>
            <a:pathLst>
              <a:path w="85725" h="1270">
                <a:moveTo>
                  <a:pt x="0" y="368"/>
                </a:moveTo>
                <a:lnTo>
                  <a:pt x="85496" y="368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3" name="object 933"/>
          <p:cNvSpPr/>
          <p:nvPr/>
        </p:nvSpPr>
        <p:spPr>
          <a:xfrm>
            <a:off x="13435531" y="3845711"/>
            <a:ext cx="85725" cy="1270"/>
          </a:xfrm>
          <a:custGeom>
            <a:avLst/>
            <a:gdLst/>
            <a:ahLst/>
            <a:cxnLst/>
            <a:rect l="l" t="t" r="r" b="b"/>
            <a:pathLst>
              <a:path w="85725" h="1270">
                <a:moveTo>
                  <a:pt x="0" y="368"/>
                </a:moveTo>
                <a:lnTo>
                  <a:pt x="85496" y="368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4" name="object 934"/>
          <p:cNvSpPr/>
          <p:nvPr/>
        </p:nvSpPr>
        <p:spPr>
          <a:xfrm>
            <a:off x="14080993" y="3846450"/>
            <a:ext cx="84455" cy="1270"/>
          </a:xfrm>
          <a:custGeom>
            <a:avLst/>
            <a:gdLst/>
            <a:ahLst/>
            <a:cxnLst/>
            <a:rect l="l" t="t" r="r" b="b"/>
            <a:pathLst>
              <a:path w="84455" h="1270">
                <a:moveTo>
                  <a:pt x="0" y="0"/>
                </a:moveTo>
                <a:lnTo>
                  <a:pt x="0" y="927"/>
                </a:lnTo>
                <a:lnTo>
                  <a:pt x="82448" y="927"/>
                </a:lnTo>
                <a:lnTo>
                  <a:pt x="83832" y="0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5" name="object 935"/>
          <p:cNvSpPr/>
          <p:nvPr/>
        </p:nvSpPr>
        <p:spPr>
          <a:xfrm>
            <a:off x="14080993" y="3846451"/>
            <a:ext cx="84455" cy="1270"/>
          </a:xfrm>
          <a:custGeom>
            <a:avLst/>
            <a:gdLst/>
            <a:ahLst/>
            <a:cxnLst/>
            <a:rect l="l" t="t" r="r" b="b"/>
            <a:pathLst>
              <a:path w="84455" h="1270">
                <a:moveTo>
                  <a:pt x="83832" y="0"/>
                </a:moveTo>
                <a:lnTo>
                  <a:pt x="0" y="0"/>
                </a:lnTo>
                <a:lnTo>
                  <a:pt x="82448" y="927"/>
                </a:lnTo>
                <a:lnTo>
                  <a:pt x="83832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6" name="object 936"/>
          <p:cNvSpPr/>
          <p:nvPr/>
        </p:nvSpPr>
        <p:spPr>
          <a:xfrm>
            <a:off x="14080993" y="3846451"/>
            <a:ext cx="82550" cy="1270"/>
          </a:xfrm>
          <a:custGeom>
            <a:avLst/>
            <a:gdLst/>
            <a:ahLst/>
            <a:cxnLst/>
            <a:rect l="l" t="t" r="r" b="b"/>
            <a:pathLst>
              <a:path w="82550" h="1270">
                <a:moveTo>
                  <a:pt x="0" y="0"/>
                </a:moveTo>
                <a:lnTo>
                  <a:pt x="82448" y="927"/>
                </a:lnTo>
                <a:lnTo>
                  <a:pt x="0" y="92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7" name="object 937"/>
          <p:cNvSpPr/>
          <p:nvPr/>
        </p:nvSpPr>
        <p:spPr>
          <a:xfrm>
            <a:off x="13437198" y="3846450"/>
            <a:ext cx="84455" cy="1270"/>
          </a:xfrm>
          <a:custGeom>
            <a:avLst/>
            <a:gdLst/>
            <a:ahLst/>
            <a:cxnLst/>
            <a:rect l="l" t="t" r="r" b="b"/>
            <a:pathLst>
              <a:path w="84455" h="1270">
                <a:moveTo>
                  <a:pt x="0" y="0"/>
                </a:moveTo>
                <a:lnTo>
                  <a:pt x="1384" y="927"/>
                </a:lnTo>
                <a:lnTo>
                  <a:pt x="83832" y="927"/>
                </a:lnTo>
                <a:lnTo>
                  <a:pt x="83832" y="0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8" name="object 938"/>
          <p:cNvSpPr/>
          <p:nvPr/>
        </p:nvSpPr>
        <p:spPr>
          <a:xfrm>
            <a:off x="13437195" y="3846451"/>
            <a:ext cx="84455" cy="1270"/>
          </a:xfrm>
          <a:custGeom>
            <a:avLst/>
            <a:gdLst/>
            <a:ahLst/>
            <a:cxnLst/>
            <a:rect l="l" t="t" r="r" b="b"/>
            <a:pathLst>
              <a:path w="84455" h="1270">
                <a:moveTo>
                  <a:pt x="83832" y="0"/>
                </a:moveTo>
                <a:lnTo>
                  <a:pt x="0" y="0"/>
                </a:lnTo>
                <a:lnTo>
                  <a:pt x="83832" y="927"/>
                </a:lnTo>
                <a:lnTo>
                  <a:pt x="83832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9" name="object 939"/>
          <p:cNvSpPr/>
          <p:nvPr/>
        </p:nvSpPr>
        <p:spPr>
          <a:xfrm>
            <a:off x="13437195" y="3846451"/>
            <a:ext cx="84455" cy="1270"/>
          </a:xfrm>
          <a:custGeom>
            <a:avLst/>
            <a:gdLst/>
            <a:ahLst/>
            <a:cxnLst/>
            <a:rect l="l" t="t" r="r" b="b"/>
            <a:pathLst>
              <a:path w="84455" h="1270">
                <a:moveTo>
                  <a:pt x="0" y="0"/>
                </a:moveTo>
                <a:lnTo>
                  <a:pt x="83832" y="927"/>
                </a:lnTo>
                <a:lnTo>
                  <a:pt x="1397" y="92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0" name="object 940"/>
          <p:cNvSpPr/>
          <p:nvPr/>
        </p:nvSpPr>
        <p:spPr>
          <a:xfrm>
            <a:off x="14080993" y="3847376"/>
            <a:ext cx="82550" cy="1270"/>
          </a:xfrm>
          <a:custGeom>
            <a:avLst/>
            <a:gdLst/>
            <a:ahLst/>
            <a:cxnLst/>
            <a:rect l="l" t="t" r="r" b="b"/>
            <a:pathLst>
              <a:path w="82550" h="1270">
                <a:moveTo>
                  <a:pt x="0" y="0"/>
                </a:moveTo>
                <a:lnTo>
                  <a:pt x="0" y="1193"/>
                </a:lnTo>
                <a:lnTo>
                  <a:pt x="81229" y="1193"/>
                </a:lnTo>
                <a:lnTo>
                  <a:pt x="82448" y="0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1" name="object 941"/>
          <p:cNvSpPr/>
          <p:nvPr/>
        </p:nvSpPr>
        <p:spPr>
          <a:xfrm>
            <a:off x="14081002" y="3847376"/>
            <a:ext cx="82550" cy="1270"/>
          </a:xfrm>
          <a:custGeom>
            <a:avLst/>
            <a:gdLst/>
            <a:ahLst/>
            <a:cxnLst/>
            <a:rect l="l" t="t" r="r" b="b"/>
            <a:pathLst>
              <a:path w="82550" h="1270">
                <a:moveTo>
                  <a:pt x="82435" y="0"/>
                </a:moveTo>
                <a:lnTo>
                  <a:pt x="0" y="0"/>
                </a:lnTo>
                <a:lnTo>
                  <a:pt x="81229" y="1206"/>
                </a:lnTo>
                <a:lnTo>
                  <a:pt x="82435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2" name="object 942"/>
          <p:cNvSpPr/>
          <p:nvPr/>
        </p:nvSpPr>
        <p:spPr>
          <a:xfrm>
            <a:off x="14081002" y="3847376"/>
            <a:ext cx="81280" cy="1270"/>
          </a:xfrm>
          <a:custGeom>
            <a:avLst/>
            <a:gdLst/>
            <a:ahLst/>
            <a:cxnLst/>
            <a:rect l="l" t="t" r="r" b="b"/>
            <a:pathLst>
              <a:path w="81280" h="1270">
                <a:moveTo>
                  <a:pt x="0" y="0"/>
                </a:moveTo>
                <a:lnTo>
                  <a:pt x="81229" y="1206"/>
                </a:lnTo>
                <a:lnTo>
                  <a:pt x="0" y="120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3" name="object 943"/>
          <p:cNvSpPr/>
          <p:nvPr/>
        </p:nvSpPr>
        <p:spPr>
          <a:xfrm>
            <a:off x="13438581" y="3847376"/>
            <a:ext cx="82550" cy="1270"/>
          </a:xfrm>
          <a:custGeom>
            <a:avLst/>
            <a:gdLst/>
            <a:ahLst/>
            <a:cxnLst/>
            <a:rect l="l" t="t" r="r" b="b"/>
            <a:pathLst>
              <a:path w="82550" h="1270">
                <a:moveTo>
                  <a:pt x="0" y="0"/>
                </a:moveTo>
                <a:lnTo>
                  <a:pt x="1206" y="1193"/>
                </a:lnTo>
                <a:lnTo>
                  <a:pt x="82448" y="1193"/>
                </a:lnTo>
                <a:lnTo>
                  <a:pt x="82448" y="0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4" name="object 944"/>
          <p:cNvSpPr/>
          <p:nvPr/>
        </p:nvSpPr>
        <p:spPr>
          <a:xfrm>
            <a:off x="13438592" y="3847376"/>
            <a:ext cx="82550" cy="1270"/>
          </a:xfrm>
          <a:custGeom>
            <a:avLst/>
            <a:gdLst/>
            <a:ahLst/>
            <a:cxnLst/>
            <a:rect l="l" t="t" r="r" b="b"/>
            <a:pathLst>
              <a:path w="82550" h="1270">
                <a:moveTo>
                  <a:pt x="82435" y="0"/>
                </a:moveTo>
                <a:lnTo>
                  <a:pt x="0" y="0"/>
                </a:lnTo>
                <a:lnTo>
                  <a:pt x="82435" y="1206"/>
                </a:lnTo>
                <a:lnTo>
                  <a:pt x="82435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5" name="object 945"/>
          <p:cNvSpPr/>
          <p:nvPr/>
        </p:nvSpPr>
        <p:spPr>
          <a:xfrm>
            <a:off x="13438592" y="3847376"/>
            <a:ext cx="82550" cy="1270"/>
          </a:xfrm>
          <a:custGeom>
            <a:avLst/>
            <a:gdLst/>
            <a:ahLst/>
            <a:cxnLst/>
            <a:rect l="l" t="t" r="r" b="b"/>
            <a:pathLst>
              <a:path w="82550" h="1270">
                <a:moveTo>
                  <a:pt x="0" y="0"/>
                </a:moveTo>
                <a:lnTo>
                  <a:pt x="82435" y="1206"/>
                </a:lnTo>
                <a:lnTo>
                  <a:pt x="1193" y="120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6" name="object 946"/>
          <p:cNvSpPr/>
          <p:nvPr/>
        </p:nvSpPr>
        <p:spPr>
          <a:xfrm>
            <a:off x="14080993" y="3848576"/>
            <a:ext cx="81280" cy="1905"/>
          </a:xfrm>
          <a:custGeom>
            <a:avLst/>
            <a:gdLst/>
            <a:ahLst/>
            <a:cxnLst/>
            <a:rect l="l" t="t" r="r" b="b"/>
            <a:pathLst>
              <a:path w="81280" h="1904">
                <a:moveTo>
                  <a:pt x="0" y="0"/>
                </a:moveTo>
                <a:lnTo>
                  <a:pt x="0" y="1485"/>
                </a:lnTo>
                <a:lnTo>
                  <a:pt x="80225" y="1485"/>
                </a:lnTo>
                <a:lnTo>
                  <a:pt x="81229" y="0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7" name="object 947"/>
          <p:cNvSpPr/>
          <p:nvPr/>
        </p:nvSpPr>
        <p:spPr>
          <a:xfrm>
            <a:off x="14080993" y="3848580"/>
            <a:ext cx="81280" cy="1905"/>
          </a:xfrm>
          <a:custGeom>
            <a:avLst/>
            <a:gdLst/>
            <a:ahLst/>
            <a:cxnLst/>
            <a:rect l="l" t="t" r="r" b="b"/>
            <a:pathLst>
              <a:path w="81280" h="1904">
                <a:moveTo>
                  <a:pt x="81241" y="0"/>
                </a:moveTo>
                <a:lnTo>
                  <a:pt x="0" y="0"/>
                </a:lnTo>
                <a:lnTo>
                  <a:pt x="80225" y="1485"/>
                </a:lnTo>
                <a:lnTo>
                  <a:pt x="81241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8" name="object 948"/>
          <p:cNvSpPr/>
          <p:nvPr/>
        </p:nvSpPr>
        <p:spPr>
          <a:xfrm>
            <a:off x="14080993" y="3848580"/>
            <a:ext cx="80645" cy="1905"/>
          </a:xfrm>
          <a:custGeom>
            <a:avLst/>
            <a:gdLst/>
            <a:ahLst/>
            <a:cxnLst/>
            <a:rect l="l" t="t" r="r" b="b"/>
            <a:pathLst>
              <a:path w="80644" h="1904">
                <a:moveTo>
                  <a:pt x="0" y="0"/>
                </a:moveTo>
                <a:lnTo>
                  <a:pt x="80225" y="1485"/>
                </a:lnTo>
                <a:lnTo>
                  <a:pt x="0" y="148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9" name="object 949"/>
          <p:cNvSpPr/>
          <p:nvPr/>
        </p:nvSpPr>
        <p:spPr>
          <a:xfrm>
            <a:off x="13439793" y="3848576"/>
            <a:ext cx="81280" cy="1905"/>
          </a:xfrm>
          <a:custGeom>
            <a:avLst/>
            <a:gdLst/>
            <a:ahLst/>
            <a:cxnLst/>
            <a:rect l="l" t="t" r="r" b="b"/>
            <a:pathLst>
              <a:path w="81280" h="1904">
                <a:moveTo>
                  <a:pt x="0" y="0"/>
                </a:moveTo>
                <a:lnTo>
                  <a:pt x="1016" y="1485"/>
                </a:lnTo>
                <a:lnTo>
                  <a:pt x="81229" y="1485"/>
                </a:lnTo>
                <a:lnTo>
                  <a:pt x="81229" y="0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0" name="object 950"/>
          <p:cNvSpPr/>
          <p:nvPr/>
        </p:nvSpPr>
        <p:spPr>
          <a:xfrm>
            <a:off x="13439785" y="3848580"/>
            <a:ext cx="81280" cy="1905"/>
          </a:xfrm>
          <a:custGeom>
            <a:avLst/>
            <a:gdLst/>
            <a:ahLst/>
            <a:cxnLst/>
            <a:rect l="l" t="t" r="r" b="b"/>
            <a:pathLst>
              <a:path w="81280" h="1904">
                <a:moveTo>
                  <a:pt x="81241" y="0"/>
                </a:moveTo>
                <a:lnTo>
                  <a:pt x="0" y="0"/>
                </a:lnTo>
                <a:lnTo>
                  <a:pt x="81241" y="1485"/>
                </a:lnTo>
                <a:lnTo>
                  <a:pt x="81241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1" name="object 951"/>
          <p:cNvSpPr/>
          <p:nvPr/>
        </p:nvSpPr>
        <p:spPr>
          <a:xfrm>
            <a:off x="13439785" y="3848580"/>
            <a:ext cx="81280" cy="1905"/>
          </a:xfrm>
          <a:custGeom>
            <a:avLst/>
            <a:gdLst/>
            <a:ahLst/>
            <a:cxnLst/>
            <a:rect l="l" t="t" r="r" b="b"/>
            <a:pathLst>
              <a:path w="81280" h="1904">
                <a:moveTo>
                  <a:pt x="0" y="0"/>
                </a:moveTo>
                <a:lnTo>
                  <a:pt x="81241" y="1485"/>
                </a:lnTo>
                <a:lnTo>
                  <a:pt x="1015" y="148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2" name="object 952"/>
          <p:cNvSpPr/>
          <p:nvPr/>
        </p:nvSpPr>
        <p:spPr>
          <a:xfrm>
            <a:off x="14080993" y="3850062"/>
            <a:ext cx="80645" cy="1905"/>
          </a:xfrm>
          <a:custGeom>
            <a:avLst/>
            <a:gdLst/>
            <a:ahLst/>
            <a:cxnLst/>
            <a:rect l="l" t="t" r="r" b="b"/>
            <a:pathLst>
              <a:path w="80644" h="1904">
                <a:moveTo>
                  <a:pt x="0" y="0"/>
                </a:moveTo>
                <a:lnTo>
                  <a:pt x="0" y="1574"/>
                </a:lnTo>
                <a:lnTo>
                  <a:pt x="79489" y="1574"/>
                </a:lnTo>
                <a:lnTo>
                  <a:pt x="80225" y="0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3" name="object 953"/>
          <p:cNvSpPr/>
          <p:nvPr/>
        </p:nvSpPr>
        <p:spPr>
          <a:xfrm>
            <a:off x="14081002" y="3850059"/>
            <a:ext cx="80645" cy="1905"/>
          </a:xfrm>
          <a:custGeom>
            <a:avLst/>
            <a:gdLst/>
            <a:ahLst/>
            <a:cxnLst/>
            <a:rect l="l" t="t" r="r" b="b"/>
            <a:pathLst>
              <a:path w="80644" h="1904">
                <a:moveTo>
                  <a:pt x="80213" y="0"/>
                </a:moveTo>
                <a:lnTo>
                  <a:pt x="0" y="0"/>
                </a:lnTo>
                <a:lnTo>
                  <a:pt x="79476" y="1574"/>
                </a:lnTo>
                <a:lnTo>
                  <a:pt x="80213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4" name="object 954"/>
          <p:cNvSpPr/>
          <p:nvPr/>
        </p:nvSpPr>
        <p:spPr>
          <a:xfrm>
            <a:off x="14081002" y="3850059"/>
            <a:ext cx="80010" cy="1905"/>
          </a:xfrm>
          <a:custGeom>
            <a:avLst/>
            <a:gdLst/>
            <a:ahLst/>
            <a:cxnLst/>
            <a:rect l="l" t="t" r="r" b="b"/>
            <a:pathLst>
              <a:path w="80009" h="1904">
                <a:moveTo>
                  <a:pt x="0" y="0"/>
                </a:moveTo>
                <a:lnTo>
                  <a:pt x="79476" y="1574"/>
                </a:lnTo>
                <a:lnTo>
                  <a:pt x="0" y="1574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5" name="object 955"/>
          <p:cNvSpPr/>
          <p:nvPr/>
        </p:nvSpPr>
        <p:spPr>
          <a:xfrm>
            <a:off x="13440810" y="3850062"/>
            <a:ext cx="80645" cy="1905"/>
          </a:xfrm>
          <a:custGeom>
            <a:avLst/>
            <a:gdLst/>
            <a:ahLst/>
            <a:cxnLst/>
            <a:rect l="l" t="t" r="r" b="b"/>
            <a:pathLst>
              <a:path w="80644" h="1904">
                <a:moveTo>
                  <a:pt x="0" y="0"/>
                </a:moveTo>
                <a:lnTo>
                  <a:pt x="736" y="1574"/>
                </a:lnTo>
                <a:lnTo>
                  <a:pt x="80213" y="1574"/>
                </a:lnTo>
                <a:lnTo>
                  <a:pt x="80213" y="0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6" name="object 956"/>
          <p:cNvSpPr/>
          <p:nvPr/>
        </p:nvSpPr>
        <p:spPr>
          <a:xfrm>
            <a:off x="13440802" y="3850059"/>
            <a:ext cx="80645" cy="1905"/>
          </a:xfrm>
          <a:custGeom>
            <a:avLst/>
            <a:gdLst/>
            <a:ahLst/>
            <a:cxnLst/>
            <a:rect l="l" t="t" r="r" b="b"/>
            <a:pathLst>
              <a:path w="80644" h="1904">
                <a:moveTo>
                  <a:pt x="80225" y="0"/>
                </a:moveTo>
                <a:lnTo>
                  <a:pt x="0" y="0"/>
                </a:lnTo>
                <a:lnTo>
                  <a:pt x="80225" y="1574"/>
                </a:lnTo>
                <a:lnTo>
                  <a:pt x="80225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7" name="object 957"/>
          <p:cNvSpPr/>
          <p:nvPr/>
        </p:nvSpPr>
        <p:spPr>
          <a:xfrm>
            <a:off x="13440802" y="3850059"/>
            <a:ext cx="80645" cy="1905"/>
          </a:xfrm>
          <a:custGeom>
            <a:avLst/>
            <a:gdLst/>
            <a:ahLst/>
            <a:cxnLst/>
            <a:rect l="l" t="t" r="r" b="b"/>
            <a:pathLst>
              <a:path w="80644" h="1904">
                <a:moveTo>
                  <a:pt x="0" y="0"/>
                </a:moveTo>
                <a:lnTo>
                  <a:pt x="80225" y="1574"/>
                </a:lnTo>
                <a:lnTo>
                  <a:pt x="749" y="1574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8" name="object 958"/>
          <p:cNvSpPr/>
          <p:nvPr/>
        </p:nvSpPr>
        <p:spPr>
          <a:xfrm>
            <a:off x="14080993" y="3851639"/>
            <a:ext cx="80010" cy="1905"/>
          </a:xfrm>
          <a:custGeom>
            <a:avLst/>
            <a:gdLst/>
            <a:ahLst/>
            <a:cxnLst/>
            <a:rect l="l" t="t" r="r" b="b"/>
            <a:pathLst>
              <a:path w="80009" h="1904">
                <a:moveTo>
                  <a:pt x="0" y="0"/>
                </a:moveTo>
                <a:lnTo>
                  <a:pt x="0" y="1651"/>
                </a:lnTo>
                <a:lnTo>
                  <a:pt x="79121" y="1651"/>
                </a:lnTo>
                <a:lnTo>
                  <a:pt x="79489" y="0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9" name="object 959"/>
          <p:cNvSpPr/>
          <p:nvPr/>
        </p:nvSpPr>
        <p:spPr>
          <a:xfrm>
            <a:off x="14081000" y="3851633"/>
            <a:ext cx="80010" cy="1905"/>
          </a:xfrm>
          <a:custGeom>
            <a:avLst/>
            <a:gdLst/>
            <a:ahLst/>
            <a:cxnLst/>
            <a:rect l="l" t="t" r="r" b="b"/>
            <a:pathLst>
              <a:path w="80009" h="1904">
                <a:moveTo>
                  <a:pt x="79476" y="0"/>
                </a:moveTo>
                <a:lnTo>
                  <a:pt x="0" y="0"/>
                </a:lnTo>
                <a:lnTo>
                  <a:pt x="79108" y="1663"/>
                </a:lnTo>
                <a:lnTo>
                  <a:pt x="79476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0" name="object 960"/>
          <p:cNvSpPr/>
          <p:nvPr/>
        </p:nvSpPr>
        <p:spPr>
          <a:xfrm>
            <a:off x="14081000" y="3851633"/>
            <a:ext cx="79375" cy="1905"/>
          </a:xfrm>
          <a:custGeom>
            <a:avLst/>
            <a:gdLst/>
            <a:ahLst/>
            <a:cxnLst/>
            <a:rect l="l" t="t" r="r" b="b"/>
            <a:pathLst>
              <a:path w="79375" h="1904">
                <a:moveTo>
                  <a:pt x="0" y="0"/>
                </a:moveTo>
                <a:lnTo>
                  <a:pt x="79108" y="1663"/>
                </a:lnTo>
                <a:lnTo>
                  <a:pt x="0" y="166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1" name="object 961"/>
          <p:cNvSpPr/>
          <p:nvPr/>
        </p:nvSpPr>
        <p:spPr>
          <a:xfrm>
            <a:off x="13441542" y="3851639"/>
            <a:ext cx="80010" cy="1905"/>
          </a:xfrm>
          <a:custGeom>
            <a:avLst/>
            <a:gdLst/>
            <a:ahLst/>
            <a:cxnLst/>
            <a:rect l="l" t="t" r="r" b="b"/>
            <a:pathLst>
              <a:path w="80009" h="1904">
                <a:moveTo>
                  <a:pt x="0" y="0"/>
                </a:moveTo>
                <a:lnTo>
                  <a:pt x="381" y="1651"/>
                </a:lnTo>
                <a:lnTo>
                  <a:pt x="79489" y="1651"/>
                </a:lnTo>
                <a:lnTo>
                  <a:pt x="79489" y="0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2" name="object 962"/>
          <p:cNvSpPr/>
          <p:nvPr/>
        </p:nvSpPr>
        <p:spPr>
          <a:xfrm>
            <a:off x="13441551" y="3851633"/>
            <a:ext cx="80010" cy="1905"/>
          </a:xfrm>
          <a:custGeom>
            <a:avLst/>
            <a:gdLst/>
            <a:ahLst/>
            <a:cxnLst/>
            <a:rect l="l" t="t" r="r" b="b"/>
            <a:pathLst>
              <a:path w="80009" h="1904">
                <a:moveTo>
                  <a:pt x="79476" y="0"/>
                </a:moveTo>
                <a:lnTo>
                  <a:pt x="0" y="0"/>
                </a:lnTo>
                <a:lnTo>
                  <a:pt x="79476" y="1663"/>
                </a:lnTo>
                <a:lnTo>
                  <a:pt x="79476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3" name="object 963"/>
          <p:cNvSpPr/>
          <p:nvPr/>
        </p:nvSpPr>
        <p:spPr>
          <a:xfrm>
            <a:off x="13441551" y="3851633"/>
            <a:ext cx="80010" cy="1905"/>
          </a:xfrm>
          <a:custGeom>
            <a:avLst/>
            <a:gdLst/>
            <a:ahLst/>
            <a:cxnLst/>
            <a:rect l="l" t="t" r="r" b="b"/>
            <a:pathLst>
              <a:path w="80009" h="1904">
                <a:moveTo>
                  <a:pt x="0" y="0"/>
                </a:moveTo>
                <a:lnTo>
                  <a:pt x="79476" y="1663"/>
                </a:lnTo>
                <a:lnTo>
                  <a:pt x="368" y="166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4" name="object 964"/>
          <p:cNvSpPr/>
          <p:nvPr/>
        </p:nvSpPr>
        <p:spPr>
          <a:xfrm>
            <a:off x="14080993" y="3853296"/>
            <a:ext cx="79375" cy="1905"/>
          </a:xfrm>
          <a:custGeom>
            <a:avLst/>
            <a:gdLst/>
            <a:ahLst/>
            <a:cxnLst/>
            <a:rect l="l" t="t" r="r" b="b"/>
            <a:pathLst>
              <a:path w="79375" h="1904">
                <a:moveTo>
                  <a:pt x="0" y="0"/>
                </a:moveTo>
                <a:lnTo>
                  <a:pt x="0" y="1663"/>
                </a:lnTo>
                <a:lnTo>
                  <a:pt x="79019" y="1663"/>
                </a:lnTo>
                <a:lnTo>
                  <a:pt x="79121" y="0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5" name="object 965"/>
          <p:cNvSpPr/>
          <p:nvPr/>
        </p:nvSpPr>
        <p:spPr>
          <a:xfrm>
            <a:off x="14080997" y="3853298"/>
            <a:ext cx="79375" cy="1905"/>
          </a:xfrm>
          <a:custGeom>
            <a:avLst/>
            <a:gdLst/>
            <a:ahLst/>
            <a:cxnLst/>
            <a:rect l="l" t="t" r="r" b="b"/>
            <a:pathLst>
              <a:path w="79375" h="1904">
                <a:moveTo>
                  <a:pt x="79108" y="0"/>
                </a:moveTo>
                <a:lnTo>
                  <a:pt x="0" y="0"/>
                </a:lnTo>
                <a:lnTo>
                  <a:pt x="79019" y="1663"/>
                </a:lnTo>
                <a:lnTo>
                  <a:pt x="79108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6" name="object 966"/>
          <p:cNvSpPr/>
          <p:nvPr/>
        </p:nvSpPr>
        <p:spPr>
          <a:xfrm>
            <a:off x="14080997" y="3853298"/>
            <a:ext cx="79375" cy="1905"/>
          </a:xfrm>
          <a:custGeom>
            <a:avLst/>
            <a:gdLst/>
            <a:ahLst/>
            <a:cxnLst/>
            <a:rect l="l" t="t" r="r" b="b"/>
            <a:pathLst>
              <a:path w="79375" h="1904">
                <a:moveTo>
                  <a:pt x="0" y="0"/>
                </a:moveTo>
                <a:lnTo>
                  <a:pt x="79019" y="1663"/>
                </a:lnTo>
                <a:lnTo>
                  <a:pt x="0" y="166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7" name="object 967"/>
          <p:cNvSpPr/>
          <p:nvPr/>
        </p:nvSpPr>
        <p:spPr>
          <a:xfrm>
            <a:off x="13441919" y="3853296"/>
            <a:ext cx="79375" cy="1905"/>
          </a:xfrm>
          <a:custGeom>
            <a:avLst/>
            <a:gdLst/>
            <a:ahLst/>
            <a:cxnLst/>
            <a:rect l="l" t="t" r="r" b="b"/>
            <a:pathLst>
              <a:path w="79375" h="1904">
                <a:moveTo>
                  <a:pt x="0" y="0"/>
                </a:moveTo>
                <a:lnTo>
                  <a:pt x="88" y="1663"/>
                </a:lnTo>
                <a:lnTo>
                  <a:pt x="79108" y="1663"/>
                </a:lnTo>
                <a:lnTo>
                  <a:pt x="79108" y="0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8" name="object 968"/>
          <p:cNvSpPr/>
          <p:nvPr/>
        </p:nvSpPr>
        <p:spPr>
          <a:xfrm>
            <a:off x="13441920" y="3853298"/>
            <a:ext cx="79375" cy="1905"/>
          </a:xfrm>
          <a:custGeom>
            <a:avLst/>
            <a:gdLst/>
            <a:ahLst/>
            <a:cxnLst/>
            <a:rect l="l" t="t" r="r" b="b"/>
            <a:pathLst>
              <a:path w="79375" h="1904">
                <a:moveTo>
                  <a:pt x="79108" y="0"/>
                </a:moveTo>
                <a:lnTo>
                  <a:pt x="0" y="0"/>
                </a:lnTo>
                <a:lnTo>
                  <a:pt x="79108" y="1663"/>
                </a:lnTo>
                <a:lnTo>
                  <a:pt x="79108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9" name="object 969"/>
          <p:cNvSpPr/>
          <p:nvPr/>
        </p:nvSpPr>
        <p:spPr>
          <a:xfrm>
            <a:off x="13441920" y="3853298"/>
            <a:ext cx="79375" cy="1905"/>
          </a:xfrm>
          <a:custGeom>
            <a:avLst/>
            <a:gdLst/>
            <a:ahLst/>
            <a:cxnLst/>
            <a:rect l="l" t="t" r="r" b="b"/>
            <a:pathLst>
              <a:path w="79375" h="1904">
                <a:moveTo>
                  <a:pt x="0" y="0"/>
                </a:moveTo>
                <a:lnTo>
                  <a:pt x="79108" y="1663"/>
                </a:lnTo>
                <a:lnTo>
                  <a:pt x="88" y="166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0" name="object 970"/>
          <p:cNvSpPr/>
          <p:nvPr/>
        </p:nvSpPr>
        <p:spPr>
          <a:xfrm>
            <a:off x="14080993" y="3854965"/>
            <a:ext cx="79375" cy="2540"/>
          </a:xfrm>
          <a:custGeom>
            <a:avLst/>
            <a:gdLst/>
            <a:ahLst/>
            <a:cxnLst/>
            <a:rect l="l" t="t" r="r" b="b"/>
            <a:pathLst>
              <a:path w="79375" h="2539">
                <a:moveTo>
                  <a:pt x="0" y="0"/>
                </a:moveTo>
                <a:lnTo>
                  <a:pt x="0" y="2032"/>
                </a:lnTo>
                <a:lnTo>
                  <a:pt x="79286" y="2032"/>
                </a:lnTo>
                <a:lnTo>
                  <a:pt x="79019" y="0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1" name="object 971"/>
          <p:cNvSpPr/>
          <p:nvPr/>
        </p:nvSpPr>
        <p:spPr>
          <a:xfrm>
            <a:off x="14080994" y="3854964"/>
            <a:ext cx="79375" cy="2540"/>
          </a:xfrm>
          <a:custGeom>
            <a:avLst/>
            <a:gdLst/>
            <a:ahLst/>
            <a:cxnLst/>
            <a:rect l="l" t="t" r="r" b="b"/>
            <a:pathLst>
              <a:path w="79375" h="2539">
                <a:moveTo>
                  <a:pt x="79019" y="0"/>
                </a:moveTo>
                <a:lnTo>
                  <a:pt x="0" y="0"/>
                </a:lnTo>
                <a:lnTo>
                  <a:pt x="79298" y="2032"/>
                </a:lnTo>
                <a:lnTo>
                  <a:pt x="79019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2" name="object 972"/>
          <p:cNvSpPr/>
          <p:nvPr/>
        </p:nvSpPr>
        <p:spPr>
          <a:xfrm>
            <a:off x="14080994" y="3854964"/>
            <a:ext cx="79375" cy="2540"/>
          </a:xfrm>
          <a:custGeom>
            <a:avLst/>
            <a:gdLst/>
            <a:ahLst/>
            <a:cxnLst/>
            <a:rect l="l" t="t" r="r" b="b"/>
            <a:pathLst>
              <a:path w="79375" h="2539">
                <a:moveTo>
                  <a:pt x="0" y="0"/>
                </a:moveTo>
                <a:lnTo>
                  <a:pt x="79298" y="2032"/>
                </a:lnTo>
                <a:lnTo>
                  <a:pt x="0" y="2032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3" name="object 973"/>
          <p:cNvSpPr/>
          <p:nvPr/>
        </p:nvSpPr>
        <p:spPr>
          <a:xfrm>
            <a:off x="13441731" y="3854965"/>
            <a:ext cx="79375" cy="2540"/>
          </a:xfrm>
          <a:custGeom>
            <a:avLst/>
            <a:gdLst/>
            <a:ahLst/>
            <a:cxnLst/>
            <a:rect l="l" t="t" r="r" b="b"/>
            <a:pathLst>
              <a:path w="79375" h="2539">
                <a:moveTo>
                  <a:pt x="279" y="0"/>
                </a:moveTo>
                <a:lnTo>
                  <a:pt x="0" y="2032"/>
                </a:lnTo>
                <a:lnTo>
                  <a:pt x="79298" y="2032"/>
                </a:lnTo>
                <a:lnTo>
                  <a:pt x="79298" y="0"/>
                </a:lnTo>
                <a:lnTo>
                  <a:pt x="279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4" name="object 974"/>
          <p:cNvSpPr/>
          <p:nvPr/>
        </p:nvSpPr>
        <p:spPr>
          <a:xfrm>
            <a:off x="13442008" y="3854964"/>
            <a:ext cx="79375" cy="2540"/>
          </a:xfrm>
          <a:custGeom>
            <a:avLst/>
            <a:gdLst/>
            <a:ahLst/>
            <a:cxnLst/>
            <a:rect l="l" t="t" r="r" b="b"/>
            <a:pathLst>
              <a:path w="79375" h="2539">
                <a:moveTo>
                  <a:pt x="79019" y="0"/>
                </a:moveTo>
                <a:lnTo>
                  <a:pt x="0" y="0"/>
                </a:lnTo>
                <a:lnTo>
                  <a:pt x="79019" y="2032"/>
                </a:lnTo>
                <a:lnTo>
                  <a:pt x="79019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5" name="object 975"/>
          <p:cNvSpPr/>
          <p:nvPr/>
        </p:nvSpPr>
        <p:spPr>
          <a:xfrm>
            <a:off x="13441729" y="3854964"/>
            <a:ext cx="79375" cy="2540"/>
          </a:xfrm>
          <a:custGeom>
            <a:avLst/>
            <a:gdLst/>
            <a:ahLst/>
            <a:cxnLst/>
            <a:rect l="l" t="t" r="r" b="b"/>
            <a:pathLst>
              <a:path w="79375" h="2539">
                <a:moveTo>
                  <a:pt x="279" y="0"/>
                </a:moveTo>
                <a:lnTo>
                  <a:pt x="79298" y="2032"/>
                </a:lnTo>
                <a:lnTo>
                  <a:pt x="0" y="2032"/>
                </a:lnTo>
                <a:lnTo>
                  <a:pt x="279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6" name="object 976"/>
          <p:cNvSpPr/>
          <p:nvPr/>
        </p:nvSpPr>
        <p:spPr>
          <a:xfrm>
            <a:off x="14080993" y="3857000"/>
            <a:ext cx="80010" cy="1905"/>
          </a:xfrm>
          <a:custGeom>
            <a:avLst/>
            <a:gdLst/>
            <a:ahLst/>
            <a:cxnLst/>
            <a:rect l="l" t="t" r="r" b="b"/>
            <a:pathLst>
              <a:path w="80009" h="1904">
                <a:moveTo>
                  <a:pt x="0" y="0"/>
                </a:moveTo>
                <a:lnTo>
                  <a:pt x="0" y="1854"/>
                </a:lnTo>
                <a:lnTo>
                  <a:pt x="79844" y="1854"/>
                </a:lnTo>
                <a:lnTo>
                  <a:pt x="79286" y="0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7" name="object 977"/>
          <p:cNvSpPr/>
          <p:nvPr/>
        </p:nvSpPr>
        <p:spPr>
          <a:xfrm>
            <a:off x="14080993" y="3857000"/>
            <a:ext cx="80010" cy="1905"/>
          </a:xfrm>
          <a:custGeom>
            <a:avLst/>
            <a:gdLst/>
            <a:ahLst/>
            <a:cxnLst/>
            <a:rect l="l" t="t" r="r" b="b"/>
            <a:pathLst>
              <a:path w="80009" h="1904">
                <a:moveTo>
                  <a:pt x="79298" y="0"/>
                </a:moveTo>
                <a:lnTo>
                  <a:pt x="0" y="0"/>
                </a:lnTo>
                <a:lnTo>
                  <a:pt x="79857" y="1854"/>
                </a:lnTo>
                <a:lnTo>
                  <a:pt x="79298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8" name="object 978"/>
          <p:cNvSpPr/>
          <p:nvPr/>
        </p:nvSpPr>
        <p:spPr>
          <a:xfrm>
            <a:off x="14080993" y="3857000"/>
            <a:ext cx="80010" cy="1905"/>
          </a:xfrm>
          <a:custGeom>
            <a:avLst/>
            <a:gdLst/>
            <a:ahLst/>
            <a:cxnLst/>
            <a:rect l="l" t="t" r="r" b="b"/>
            <a:pathLst>
              <a:path w="80009" h="1904">
                <a:moveTo>
                  <a:pt x="0" y="0"/>
                </a:moveTo>
                <a:lnTo>
                  <a:pt x="79857" y="1854"/>
                </a:lnTo>
                <a:lnTo>
                  <a:pt x="0" y="1854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9" name="object 979"/>
          <p:cNvSpPr/>
          <p:nvPr/>
        </p:nvSpPr>
        <p:spPr>
          <a:xfrm>
            <a:off x="13441176" y="3857000"/>
            <a:ext cx="80010" cy="1905"/>
          </a:xfrm>
          <a:custGeom>
            <a:avLst/>
            <a:gdLst/>
            <a:ahLst/>
            <a:cxnLst/>
            <a:rect l="l" t="t" r="r" b="b"/>
            <a:pathLst>
              <a:path w="80009" h="1904">
                <a:moveTo>
                  <a:pt x="558" y="0"/>
                </a:moveTo>
                <a:lnTo>
                  <a:pt x="0" y="1854"/>
                </a:lnTo>
                <a:lnTo>
                  <a:pt x="79844" y="1854"/>
                </a:lnTo>
                <a:lnTo>
                  <a:pt x="79844" y="0"/>
                </a:lnTo>
                <a:lnTo>
                  <a:pt x="558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0" name="object 980"/>
          <p:cNvSpPr/>
          <p:nvPr/>
        </p:nvSpPr>
        <p:spPr>
          <a:xfrm>
            <a:off x="13441729" y="3857000"/>
            <a:ext cx="79375" cy="1905"/>
          </a:xfrm>
          <a:custGeom>
            <a:avLst/>
            <a:gdLst/>
            <a:ahLst/>
            <a:cxnLst/>
            <a:rect l="l" t="t" r="r" b="b"/>
            <a:pathLst>
              <a:path w="79375" h="1904">
                <a:moveTo>
                  <a:pt x="79298" y="0"/>
                </a:moveTo>
                <a:lnTo>
                  <a:pt x="0" y="0"/>
                </a:lnTo>
                <a:lnTo>
                  <a:pt x="79298" y="1854"/>
                </a:lnTo>
                <a:lnTo>
                  <a:pt x="79298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1" name="object 981"/>
          <p:cNvSpPr/>
          <p:nvPr/>
        </p:nvSpPr>
        <p:spPr>
          <a:xfrm>
            <a:off x="13441182" y="3857000"/>
            <a:ext cx="80010" cy="1905"/>
          </a:xfrm>
          <a:custGeom>
            <a:avLst/>
            <a:gdLst/>
            <a:ahLst/>
            <a:cxnLst/>
            <a:rect l="l" t="t" r="r" b="b"/>
            <a:pathLst>
              <a:path w="80009" h="1904">
                <a:moveTo>
                  <a:pt x="546" y="0"/>
                </a:moveTo>
                <a:lnTo>
                  <a:pt x="79844" y="1854"/>
                </a:lnTo>
                <a:lnTo>
                  <a:pt x="0" y="1854"/>
                </a:lnTo>
                <a:lnTo>
                  <a:pt x="546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2" name="object 982"/>
          <p:cNvSpPr/>
          <p:nvPr/>
        </p:nvSpPr>
        <p:spPr>
          <a:xfrm>
            <a:off x="14080993" y="3858852"/>
            <a:ext cx="80645" cy="1905"/>
          </a:xfrm>
          <a:custGeom>
            <a:avLst/>
            <a:gdLst/>
            <a:ahLst/>
            <a:cxnLst/>
            <a:rect l="l" t="t" r="r" b="b"/>
            <a:pathLst>
              <a:path w="80644" h="1904">
                <a:moveTo>
                  <a:pt x="0" y="0"/>
                </a:moveTo>
                <a:lnTo>
                  <a:pt x="0" y="1854"/>
                </a:lnTo>
                <a:lnTo>
                  <a:pt x="80594" y="1854"/>
                </a:lnTo>
                <a:lnTo>
                  <a:pt x="79844" y="0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3" name="object 983"/>
          <p:cNvSpPr/>
          <p:nvPr/>
        </p:nvSpPr>
        <p:spPr>
          <a:xfrm>
            <a:off x="14081002" y="3858849"/>
            <a:ext cx="80645" cy="1905"/>
          </a:xfrm>
          <a:custGeom>
            <a:avLst/>
            <a:gdLst/>
            <a:ahLst/>
            <a:cxnLst/>
            <a:rect l="l" t="t" r="r" b="b"/>
            <a:pathLst>
              <a:path w="80644" h="1904">
                <a:moveTo>
                  <a:pt x="79844" y="0"/>
                </a:moveTo>
                <a:lnTo>
                  <a:pt x="0" y="0"/>
                </a:lnTo>
                <a:lnTo>
                  <a:pt x="80581" y="1854"/>
                </a:lnTo>
                <a:lnTo>
                  <a:pt x="79844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4" name="object 984"/>
          <p:cNvSpPr/>
          <p:nvPr/>
        </p:nvSpPr>
        <p:spPr>
          <a:xfrm>
            <a:off x="14081002" y="3858849"/>
            <a:ext cx="80645" cy="1905"/>
          </a:xfrm>
          <a:custGeom>
            <a:avLst/>
            <a:gdLst/>
            <a:ahLst/>
            <a:cxnLst/>
            <a:rect l="l" t="t" r="r" b="b"/>
            <a:pathLst>
              <a:path w="80644" h="1904">
                <a:moveTo>
                  <a:pt x="0" y="0"/>
                </a:moveTo>
                <a:lnTo>
                  <a:pt x="80581" y="1854"/>
                </a:lnTo>
                <a:lnTo>
                  <a:pt x="0" y="1854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5" name="object 985"/>
          <p:cNvSpPr/>
          <p:nvPr/>
        </p:nvSpPr>
        <p:spPr>
          <a:xfrm>
            <a:off x="13440440" y="3858852"/>
            <a:ext cx="80645" cy="1905"/>
          </a:xfrm>
          <a:custGeom>
            <a:avLst/>
            <a:gdLst/>
            <a:ahLst/>
            <a:cxnLst/>
            <a:rect l="l" t="t" r="r" b="b"/>
            <a:pathLst>
              <a:path w="80644" h="1904">
                <a:moveTo>
                  <a:pt x="736" y="0"/>
                </a:moveTo>
                <a:lnTo>
                  <a:pt x="0" y="1854"/>
                </a:lnTo>
                <a:lnTo>
                  <a:pt x="80581" y="1854"/>
                </a:lnTo>
                <a:lnTo>
                  <a:pt x="80581" y="0"/>
                </a:lnTo>
                <a:lnTo>
                  <a:pt x="736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6" name="object 986"/>
          <p:cNvSpPr/>
          <p:nvPr/>
        </p:nvSpPr>
        <p:spPr>
          <a:xfrm>
            <a:off x="13441182" y="3858849"/>
            <a:ext cx="80010" cy="1905"/>
          </a:xfrm>
          <a:custGeom>
            <a:avLst/>
            <a:gdLst/>
            <a:ahLst/>
            <a:cxnLst/>
            <a:rect l="l" t="t" r="r" b="b"/>
            <a:pathLst>
              <a:path w="80009" h="1904">
                <a:moveTo>
                  <a:pt x="79844" y="0"/>
                </a:moveTo>
                <a:lnTo>
                  <a:pt x="0" y="0"/>
                </a:lnTo>
                <a:lnTo>
                  <a:pt x="79844" y="1854"/>
                </a:lnTo>
                <a:lnTo>
                  <a:pt x="79844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7" name="object 987"/>
          <p:cNvSpPr/>
          <p:nvPr/>
        </p:nvSpPr>
        <p:spPr>
          <a:xfrm>
            <a:off x="13440433" y="3858849"/>
            <a:ext cx="80645" cy="1905"/>
          </a:xfrm>
          <a:custGeom>
            <a:avLst/>
            <a:gdLst/>
            <a:ahLst/>
            <a:cxnLst/>
            <a:rect l="l" t="t" r="r" b="b"/>
            <a:pathLst>
              <a:path w="80644" h="1904">
                <a:moveTo>
                  <a:pt x="749" y="0"/>
                </a:moveTo>
                <a:lnTo>
                  <a:pt x="80594" y="1854"/>
                </a:lnTo>
                <a:lnTo>
                  <a:pt x="0" y="1854"/>
                </a:lnTo>
                <a:lnTo>
                  <a:pt x="749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8" name="object 988"/>
          <p:cNvSpPr/>
          <p:nvPr/>
        </p:nvSpPr>
        <p:spPr>
          <a:xfrm>
            <a:off x="14080993" y="3860703"/>
            <a:ext cx="81915" cy="1905"/>
          </a:xfrm>
          <a:custGeom>
            <a:avLst/>
            <a:gdLst/>
            <a:ahLst/>
            <a:cxnLst/>
            <a:rect l="l" t="t" r="r" b="b"/>
            <a:pathLst>
              <a:path w="81915" h="1904">
                <a:moveTo>
                  <a:pt x="80594" y="0"/>
                </a:moveTo>
                <a:lnTo>
                  <a:pt x="0" y="0"/>
                </a:lnTo>
                <a:lnTo>
                  <a:pt x="0" y="1765"/>
                </a:lnTo>
                <a:lnTo>
                  <a:pt x="81610" y="1765"/>
                </a:lnTo>
                <a:lnTo>
                  <a:pt x="80594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9" name="object 989"/>
          <p:cNvSpPr/>
          <p:nvPr/>
        </p:nvSpPr>
        <p:spPr>
          <a:xfrm>
            <a:off x="14080993" y="3860701"/>
            <a:ext cx="81915" cy="1905"/>
          </a:xfrm>
          <a:custGeom>
            <a:avLst/>
            <a:gdLst/>
            <a:ahLst/>
            <a:cxnLst/>
            <a:rect l="l" t="t" r="r" b="b"/>
            <a:pathLst>
              <a:path w="81915" h="1904">
                <a:moveTo>
                  <a:pt x="80594" y="0"/>
                </a:moveTo>
                <a:lnTo>
                  <a:pt x="0" y="0"/>
                </a:lnTo>
                <a:lnTo>
                  <a:pt x="81610" y="1752"/>
                </a:lnTo>
                <a:lnTo>
                  <a:pt x="80594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0" name="object 990"/>
          <p:cNvSpPr/>
          <p:nvPr/>
        </p:nvSpPr>
        <p:spPr>
          <a:xfrm>
            <a:off x="14080993" y="3860701"/>
            <a:ext cx="81915" cy="1905"/>
          </a:xfrm>
          <a:custGeom>
            <a:avLst/>
            <a:gdLst/>
            <a:ahLst/>
            <a:cxnLst/>
            <a:rect l="l" t="t" r="r" b="b"/>
            <a:pathLst>
              <a:path w="81915" h="1904">
                <a:moveTo>
                  <a:pt x="0" y="0"/>
                </a:moveTo>
                <a:lnTo>
                  <a:pt x="81610" y="1752"/>
                </a:lnTo>
                <a:lnTo>
                  <a:pt x="0" y="1752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1" name="object 991"/>
          <p:cNvSpPr/>
          <p:nvPr/>
        </p:nvSpPr>
        <p:spPr>
          <a:xfrm>
            <a:off x="13439418" y="3860703"/>
            <a:ext cx="81915" cy="1905"/>
          </a:xfrm>
          <a:custGeom>
            <a:avLst/>
            <a:gdLst/>
            <a:ahLst/>
            <a:cxnLst/>
            <a:rect l="l" t="t" r="r" b="b"/>
            <a:pathLst>
              <a:path w="81915" h="1904">
                <a:moveTo>
                  <a:pt x="81610" y="0"/>
                </a:moveTo>
                <a:lnTo>
                  <a:pt x="1015" y="0"/>
                </a:lnTo>
                <a:lnTo>
                  <a:pt x="0" y="1765"/>
                </a:lnTo>
                <a:lnTo>
                  <a:pt x="81610" y="1765"/>
                </a:lnTo>
                <a:lnTo>
                  <a:pt x="8161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2" name="object 992"/>
          <p:cNvSpPr/>
          <p:nvPr/>
        </p:nvSpPr>
        <p:spPr>
          <a:xfrm>
            <a:off x="13440433" y="3860701"/>
            <a:ext cx="80645" cy="1905"/>
          </a:xfrm>
          <a:custGeom>
            <a:avLst/>
            <a:gdLst/>
            <a:ahLst/>
            <a:cxnLst/>
            <a:rect l="l" t="t" r="r" b="b"/>
            <a:pathLst>
              <a:path w="80644" h="1904">
                <a:moveTo>
                  <a:pt x="80594" y="0"/>
                </a:moveTo>
                <a:lnTo>
                  <a:pt x="0" y="0"/>
                </a:lnTo>
                <a:lnTo>
                  <a:pt x="80594" y="1752"/>
                </a:lnTo>
                <a:lnTo>
                  <a:pt x="80594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3" name="object 993"/>
          <p:cNvSpPr/>
          <p:nvPr/>
        </p:nvSpPr>
        <p:spPr>
          <a:xfrm>
            <a:off x="13439418" y="3860701"/>
            <a:ext cx="81915" cy="1905"/>
          </a:xfrm>
          <a:custGeom>
            <a:avLst/>
            <a:gdLst/>
            <a:ahLst/>
            <a:cxnLst/>
            <a:rect l="l" t="t" r="r" b="b"/>
            <a:pathLst>
              <a:path w="81915" h="1904">
                <a:moveTo>
                  <a:pt x="1015" y="0"/>
                </a:moveTo>
                <a:lnTo>
                  <a:pt x="81610" y="1752"/>
                </a:lnTo>
                <a:lnTo>
                  <a:pt x="0" y="1752"/>
                </a:lnTo>
                <a:lnTo>
                  <a:pt x="1015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4" name="object 994"/>
          <p:cNvSpPr/>
          <p:nvPr/>
        </p:nvSpPr>
        <p:spPr>
          <a:xfrm>
            <a:off x="14080993" y="3862463"/>
            <a:ext cx="83185" cy="1905"/>
          </a:xfrm>
          <a:custGeom>
            <a:avLst/>
            <a:gdLst/>
            <a:ahLst/>
            <a:cxnLst/>
            <a:rect l="l" t="t" r="r" b="b"/>
            <a:pathLst>
              <a:path w="83184" h="1904">
                <a:moveTo>
                  <a:pt x="81610" y="0"/>
                </a:moveTo>
                <a:lnTo>
                  <a:pt x="0" y="0"/>
                </a:lnTo>
                <a:lnTo>
                  <a:pt x="0" y="1562"/>
                </a:lnTo>
                <a:lnTo>
                  <a:pt x="82816" y="1562"/>
                </a:lnTo>
                <a:lnTo>
                  <a:pt x="8161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5" name="object 995"/>
          <p:cNvSpPr/>
          <p:nvPr/>
        </p:nvSpPr>
        <p:spPr>
          <a:xfrm>
            <a:off x="14080994" y="3862458"/>
            <a:ext cx="83185" cy="1905"/>
          </a:xfrm>
          <a:custGeom>
            <a:avLst/>
            <a:gdLst/>
            <a:ahLst/>
            <a:cxnLst/>
            <a:rect l="l" t="t" r="r" b="b"/>
            <a:pathLst>
              <a:path w="83184" h="1904">
                <a:moveTo>
                  <a:pt x="81610" y="0"/>
                </a:moveTo>
                <a:lnTo>
                  <a:pt x="0" y="0"/>
                </a:lnTo>
                <a:lnTo>
                  <a:pt x="82816" y="1574"/>
                </a:lnTo>
                <a:lnTo>
                  <a:pt x="8161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6" name="object 996"/>
          <p:cNvSpPr/>
          <p:nvPr/>
        </p:nvSpPr>
        <p:spPr>
          <a:xfrm>
            <a:off x="14080994" y="3862458"/>
            <a:ext cx="83185" cy="1905"/>
          </a:xfrm>
          <a:custGeom>
            <a:avLst/>
            <a:gdLst/>
            <a:ahLst/>
            <a:cxnLst/>
            <a:rect l="l" t="t" r="r" b="b"/>
            <a:pathLst>
              <a:path w="83184" h="1904">
                <a:moveTo>
                  <a:pt x="0" y="0"/>
                </a:moveTo>
                <a:lnTo>
                  <a:pt x="82816" y="1574"/>
                </a:lnTo>
                <a:lnTo>
                  <a:pt x="0" y="1574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7" name="object 997"/>
          <p:cNvSpPr/>
          <p:nvPr/>
        </p:nvSpPr>
        <p:spPr>
          <a:xfrm>
            <a:off x="13438223" y="3862463"/>
            <a:ext cx="83185" cy="1905"/>
          </a:xfrm>
          <a:custGeom>
            <a:avLst/>
            <a:gdLst/>
            <a:ahLst/>
            <a:cxnLst/>
            <a:rect l="l" t="t" r="r" b="b"/>
            <a:pathLst>
              <a:path w="83184" h="1904">
                <a:moveTo>
                  <a:pt x="82804" y="0"/>
                </a:moveTo>
                <a:lnTo>
                  <a:pt x="1193" y="0"/>
                </a:lnTo>
                <a:lnTo>
                  <a:pt x="0" y="1562"/>
                </a:lnTo>
                <a:lnTo>
                  <a:pt x="82804" y="1562"/>
                </a:lnTo>
                <a:lnTo>
                  <a:pt x="82804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8" name="object 998"/>
          <p:cNvSpPr/>
          <p:nvPr/>
        </p:nvSpPr>
        <p:spPr>
          <a:xfrm>
            <a:off x="13439418" y="3862458"/>
            <a:ext cx="81915" cy="1905"/>
          </a:xfrm>
          <a:custGeom>
            <a:avLst/>
            <a:gdLst/>
            <a:ahLst/>
            <a:cxnLst/>
            <a:rect l="l" t="t" r="r" b="b"/>
            <a:pathLst>
              <a:path w="81915" h="1904">
                <a:moveTo>
                  <a:pt x="81610" y="0"/>
                </a:moveTo>
                <a:lnTo>
                  <a:pt x="0" y="0"/>
                </a:lnTo>
                <a:lnTo>
                  <a:pt x="81610" y="1574"/>
                </a:lnTo>
                <a:lnTo>
                  <a:pt x="8161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9" name="object 999"/>
          <p:cNvSpPr/>
          <p:nvPr/>
        </p:nvSpPr>
        <p:spPr>
          <a:xfrm>
            <a:off x="13438212" y="3862458"/>
            <a:ext cx="83185" cy="1905"/>
          </a:xfrm>
          <a:custGeom>
            <a:avLst/>
            <a:gdLst/>
            <a:ahLst/>
            <a:cxnLst/>
            <a:rect l="l" t="t" r="r" b="b"/>
            <a:pathLst>
              <a:path w="83184" h="1904">
                <a:moveTo>
                  <a:pt x="1206" y="0"/>
                </a:moveTo>
                <a:lnTo>
                  <a:pt x="82816" y="1574"/>
                </a:lnTo>
                <a:lnTo>
                  <a:pt x="0" y="1574"/>
                </a:lnTo>
                <a:lnTo>
                  <a:pt x="1206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0" name="object 1000"/>
          <p:cNvSpPr/>
          <p:nvPr/>
        </p:nvSpPr>
        <p:spPr>
          <a:xfrm>
            <a:off x="14080993" y="3864029"/>
            <a:ext cx="84455" cy="1905"/>
          </a:xfrm>
          <a:custGeom>
            <a:avLst/>
            <a:gdLst/>
            <a:ahLst/>
            <a:cxnLst/>
            <a:rect l="l" t="t" r="r" b="b"/>
            <a:pathLst>
              <a:path w="84455" h="1904">
                <a:moveTo>
                  <a:pt x="82816" y="0"/>
                </a:moveTo>
                <a:lnTo>
                  <a:pt x="0" y="0"/>
                </a:lnTo>
                <a:lnTo>
                  <a:pt x="0" y="1485"/>
                </a:lnTo>
                <a:lnTo>
                  <a:pt x="84302" y="1485"/>
                </a:lnTo>
                <a:lnTo>
                  <a:pt x="82816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1" name="object 1001"/>
          <p:cNvSpPr/>
          <p:nvPr/>
        </p:nvSpPr>
        <p:spPr>
          <a:xfrm>
            <a:off x="14080991" y="3864032"/>
            <a:ext cx="84455" cy="1905"/>
          </a:xfrm>
          <a:custGeom>
            <a:avLst/>
            <a:gdLst/>
            <a:ahLst/>
            <a:cxnLst/>
            <a:rect l="l" t="t" r="r" b="b"/>
            <a:pathLst>
              <a:path w="84455" h="1904">
                <a:moveTo>
                  <a:pt x="82816" y="0"/>
                </a:moveTo>
                <a:lnTo>
                  <a:pt x="0" y="0"/>
                </a:lnTo>
                <a:lnTo>
                  <a:pt x="84302" y="1485"/>
                </a:lnTo>
                <a:lnTo>
                  <a:pt x="82816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2" name="object 1002"/>
          <p:cNvSpPr/>
          <p:nvPr/>
        </p:nvSpPr>
        <p:spPr>
          <a:xfrm>
            <a:off x="14080991" y="3864032"/>
            <a:ext cx="84455" cy="1905"/>
          </a:xfrm>
          <a:custGeom>
            <a:avLst/>
            <a:gdLst/>
            <a:ahLst/>
            <a:cxnLst/>
            <a:rect l="l" t="t" r="r" b="b"/>
            <a:pathLst>
              <a:path w="84455" h="1904">
                <a:moveTo>
                  <a:pt x="0" y="0"/>
                </a:moveTo>
                <a:lnTo>
                  <a:pt x="84302" y="1485"/>
                </a:lnTo>
                <a:lnTo>
                  <a:pt x="0" y="148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3" name="object 1003"/>
          <p:cNvSpPr/>
          <p:nvPr/>
        </p:nvSpPr>
        <p:spPr>
          <a:xfrm>
            <a:off x="13436744" y="3864029"/>
            <a:ext cx="84455" cy="1905"/>
          </a:xfrm>
          <a:custGeom>
            <a:avLst/>
            <a:gdLst/>
            <a:ahLst/>
            <a:cxnLst/>
            <a:rect l="l" t="t" r="r" b="b"/>
            <a:pathLst>
              <a:path w="84455" h="1904">
                <a:moveTo>
                  <a:pt x="84277" y="0"/>
                </a:moveTo>
                <a:lnTo>
                  <a:pt x="1473" y="0"/>
                </a:lnTo>
                <a:lnTo>
                  <a:pt x="0" y="1485"/>
                </a:lnTo>
                <a:lnTo>
                  <a:pt x="84277" y="1485"/>
                </a:lnTo>
                <a:lnTo>
                  <a:pt x="84277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4" name="object 1004"/>
          <p:cNvSpPr/>
          <p:nvPr/>
        </p:nvSpPr>
        <p:spPr>
          <a:xfrm>
            <a:off x="13438212" y="3864032"/>
            <a:ext cx="83185" cy="1905"/>
          </a:xfrm>
          <a:custGeom>
            <a:avLst/>
            <a:gdLst/>
            <a:ahLst/>
            <a:cxnLst/>
            <a:rect l="l" t="t" r="r" b="b"/>
            <a:pathLst>
              <a:path w="83184" h="1904">
                <a:moveTo>
                  <a:pt x="82816" y="0"/>
                </a:moveTo>
                <a:lnTo>
                  <a:pt x="0" y="0"/>
                </a:lnTo>
                <a:lnTo>
                  <a:pt x="82816" y="1485"/>
                </a:lnTo>
                <a:lnTo>
                  <a:pt x="82816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5" name="object 1005"/>
          <p:cNvSpPr/>
          <p:nvPr/>
        </p:nvSpPr>
        <p:spPr>
          <a:xfrm>
            <a:off x="13436737" y="3864032"/>
            <a:ext cx="84455" cy="1905"/>
          </a:xfrm>
          <a:custGeom>
            <a:avLst/>
            <a:gdLst/>
            <a:ahLst/>
            <a:cxnLst/>
            <a:rect l="l" t="t" r="r" b="b"/>
            <a:pathLst>
              <a:path w="84455" h="1904">
                <a:moveTo>
                  <a:pt x="1473" y="0"/>
                </a:moveTo>
                <a:lnTo>
                  <a:pt x="84289" y="1485"/>
                </a:lnTo>
                <a:lnTo>
                  <a:pt x="0" y="1485"/>
                </a:lnTo>
                <a:lnTo>
                  <a:pt x="1473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6" name="object 1006"/>
          <p:cNvSpPr/>
          <p:nvPr/>
        </p:nvSpPr>
        <p:spPr>
          <a:xfrm>
            <a:off x="14080993" y="3865515"/>
            <a:ext cx="88900" cy="0"/>
          </a:xfrm>
          <a:custGeom>
            <a:avLst/>
            <a:gdLst/>
            <a:ahLst/>
            <a:cxnLst/>
            <a:rect l="l" t="t" r="r" b="b"/>
            <a:pathLst>
              <a:path w="88900">
                <a:moveTo>
                  <a:pt x="0" y="0"/>
                </a:moveTo>
                <a:lnTo>
                  <a:pt x="88455" y="0"/>
                </a:lnTo>
              </a:path>
              <a:path w="88900">
                <a:moveTo>
                  <a:pt x="0" y="0"/>
                </a:moveTo>
                <a:lnTo>
                  <a:pt x="87718" y="0"/>
                </a:lnTo>
                <a:lnTo>
                  <a:pt x="88455" y="0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7" name="object 1007"/>
          <p:cNvSpPr/>
          <p:nvPr/>
        </p:nvSpPr>
        <p:spPr>
          <a:xfrm>
            <a:off x="14080994" y="3865511"/>
            <a:ext cx="88900" cy="0"/>
          </a:xfrm>
          <a:custGeom>
            <a:avLst/>
            <a:gdLst/>
            <a:ahLst/>
            <a:cxnLst/>
            <a:rect l="l" t="t" r="r" b="b"/>
            <a:pathLst>
              <a:path w="88900">
                <a:moveTo>
                  <a:pt x="0" y="0"/>
                </a:moveTo>
                <a:lnTo>
                  <a:pt x="88455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8" name="object 1008"/>
          <p:cNvSpPr/>
          <p:nvPr/>
        </p:nvSpPr>
        <p:spPr>
          <a:xfrm>
            <a:off x="14080994" y="3865511"/>
            <a:ext cx="88900" cy="0"/>
          </a:xfrm>
          <a:custGeom>
            <a:avLst/>
            <a:gdLst/>
            <a:ahLst/>
            <a:cxnLst/>
            <a:rect l="l" t="t" r="r" b="b"/>
            <a:pathLst>
              <a:path w="88900">
                <a:moveTo>
                  <a:pt x="0" y="0"/>
                </a:moveTo>
                <a:lnTo>
                  <a:pt x="88455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9" name="object 1009"/>
          <p:cNvSpPr/>
          <p:nvPr/>
        </p:nvSpPr>
        <p:spPr>
          <a:xfrm>
            <a:off x="13432564" y="3865515"/>
            <a:ext cx="88900" cy="0"/>
          </a:xfrm>
          <a:custGeom>
            <a:avLst/>
            <a:gdLst/>
            <a:ahLst/>
            <a:cxnLst/>
            <a:rect l="l" t="t" r="r" b="b"/>
            <a:pathLst>
              <a:path w="88900">
                <a:moveTo>
                  <a:pt x="749" y="0"/>
                </a:moveTo>
                <a:lnTo>
                  <a:pt x="88455" y="0"/>
                </a:lnTo>
              </a:path>
              <a:path w="88900">
                <a:moveTo>
                  <a:pt x="0" y="0"/>
                </a:moveTo>
                <a:lnTo>
                  <a:pt x="749" y="0"/>
                </a:lnTo>
                <a:lnTo>
                  <a:pt x="88455" y="0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0" name="object 1010"/>
          <p:cNvSpPr/>
          <p:nvPr/>
        </p:nvSpPr>
        <p:spPr>
          <a:xfrm>
            <a:off x="13433308" y="3865511"/>
            <a:ext cx="88265" cy="0"/>
          </a:xfrm>
          <a:custGeom>
            <a:avLst/>
            <a:gdLst/>
            <a:ahLst/>
            <a:cxnLst/>
            <a:rect l="l" t="t" r="r" b="b"/>
            <a:pathLst>
              <a:path w="88265">
                <a:moveTo>
                  <a:pt x="87718" y="0"/>
                </a:moveTo>
                <a:lnTo>
                  <a:pt x="0" y="0"/>
                </a:lnTo>
                <a:lnTo>
                  <a:pt x="87718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1" name="object 1011"/>
          <p:cNvSpPr/>
          <p:nvPr/>
        </p:nvSpPr>
        <p:spPr>
          <a:xfrm>
            <a:off x="13432572" y="3865511"/>
            <a:ext cx="88900" cy="0"/>
          </a:xfrm>
          <a:custGeom>
            <a:avLst/>
            <a:gdLst/>
            <a:ahLst/>
            <a:cxnLst/>
            <a:rect l="l" t="t" r="r" b="b"/>
            <a:pathLst>
              <a:path w="88900">
                <a:moveTo>
                  <a:pt x="736" y="0"/>
                </a:moveTo>
                <a:lnTo>
                  <a:pt x="88455" y="0"/>
                </a:lnTo>
                <a:lnTo>
                  <a:pt x="0" y="0"/>
                </a:lnTo>
                <a:lnTo>
                  <a:pt x="736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2" name="object 1012"/>
          <p:cNvSpPr/>
          <p:nvPr/>
        </p:nvSpPr>
        <p:spPr>
          <a:xfrm>
            <a:off x="14080993" y="3865604"/>
            <a:ext cx="89535" cy="0"/>
          </a:xfrm>
          <a:custGeom>
            <a:avLst/>
            <a:gdLst/>
            <a:ahLst/>
            <a:cxnLst/>
            <a:rect l="l" t="t" r="r" b="b"/>
            <a:pathLst>
              <a:path w="89534">
                <a:moveTo>
                  <a:pt x="0" y="0"/>
                </a:moveTo>
                <a:lnTo>
                  <a:pt x="89204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3" name="object 1013"/>
          <p:cNvSpPr/>
          <p:nvPr/>
        </p:nvSpPr>
        <p:spPr>
          <a:xfrm>
            <a:off x="14080994" y="3865511"/>
            <a:ext cx="89535" cy="635"/>
          </a:xfrm>
          <a:custGeom>
            <a:avLst/>
            <a:gdLst/>
            <a:ahLst/>
            <a:cxnLst/>
            <a:rect l="l" t="t" r="r" b="b"/>
            <a:pathLst>
              <a:path w="89534" h="635">
                <a:moveTo>
                  <a:pt x="0" y="95"/>
                </a:moveTo>
                <a:lnTo>
                  <a:pt x="89192" y="95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4" name="object 1014"/>
          <p:cNvSpPr/>
          <p:nvPr/>
        </p:nvSpPr>
        <p:spPr>
          <a:xfrm>
            <a:off x="14080994" y="3865511"/>
            <a:ext cx="89535" cy="635"/>
          </a:xfrm>
          <a:custGeom>
            <a:avLst/>
            <a:gdLst/>
            <a:ahLst/>
            <a:cxnLst/>
            <a:rect l="l" t="t" r="r" b="b"/>
            <a:pathLst>
              <a:path w="89534" h="635">
                <a:moveTo>
                  <a:pt x="0" y="95"/>
                </a:moveTo>
                <a:lnTo>
                  <a:pt x="89192" y="95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5" name="object 1015"/>
          <p:cNvSpPr/>
          <p:nvPr/>
        </p:nvSpPr>
        <p:spPr>
          <a:xfrm>
            <a:off x="13431845" y="3865604"/>
            <a:ext cx="89535" cy="0"/>
          </a:xfrm>
          <a:custGeom>
            <a:avLst/>
            <a:gdLst/>
            <a:ahLst/>
            <a:cxnLst/>
            <a:rect l="l" t="t" r="r" b="b"/>
            <a:pathLst>
              <a:path w="89534">
                <a:moveTo>
                  <a:pt x="0" y="0"/>
                </a:moveTo>
                <a:lnTo>
                  <a:pt x="89179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6" name="object 1016"/>
          <p:cNvSpPr/>
          <p:nvPr/>
        </p:nvSpPr>
        <p:spPr>
          <a:xfrm>
            <a:off x="13432572" y="3865511"/>
            <a:ext cx="88900" cy="635"/>
          </a:xfrm>
          <a:custGeom>
            <a:avLst/>
            <a:gdLst/>
            <a:ahLst/>
            <a:cxnLst/>
            <a:rect l="l" t="t" r="r" b="b"/>
            <a:pathLst>
              <a:path w="88900" h="635">
                <a:moveTo>
                  <a:pt x="0" y="95"/>
                </a:moveTo>
                <a:lnTo>
                  <a:pt x="88455" y="95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7" name="object 1017"/>
          <p:cNvSpPr/>
          <p:nvPr/>
        </p:nvSpPr>
        <p:spPr>
          <a:xfrm>
            <a:off x="13431835" y="3865511"/>
            <a:ext cx="89535" cy="635"/>
          </a:xfrm>
          <a:custGeom>
            <a:avLst/>
            <a:gdLst/>
            <a:ahLst/>
            <a:cxnLst/>
            <a:rect l="l" t="t" r="r" b="b"/>
            <a:pathLst>
              <a:path w="89534" h="635">
                <a:moveTo>
                  <a:pt x="0" y="95"/>
                </a:moveTo>
                <a:lnTo>
                  <a:pt x="89192" y="95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8" name="object 1018"/>
          <p:cNvSpPr/>
          <p:nvPr/>
        </p:nvSpPr>
        <p:spPr>
          <a:xfrm>
            <a:off x="14080993" y="3865882"/>
            <a:ext cx="90170" cy="0"/>
          </a:xfrm>
          <a:custGeom>
            <a:avLst/>
            <a:gdLst/>
            <a:ahLst/>
            <a:cxnLst/>
            <a:rect l="l" t="t" r="r" b="b"/>
            <a:pathLst>
              <a:path w="90169">
                <a:moveTo>
                  <a:pt x="0" y="0"/>
                </a:moveTo>
                <a:lnTo>
                  <a:pt x="89839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9" name="object 1019"/>
          <p:cNvSpPr/>
          <p:nvPr/>
        </p:nvSpPr>
        <p:spPr>
          <a:xfrm>
            <a:off x="14081000" y="3865696"/>
            <a:ext cx="90170" cy="635"/>
          </a:xfrm>
          <a:custGeom>
            <a:avLst/>
            <a:gdLst/>
            <a:ahLst/>
            <a:cxnLst/>
            <a:rect l="l" t="t" r="r" b="b"/>
            <a:pathLst>
              <a:path w="90169" h="635">
                <a:moveTo>
                  <a:pt x="0" y="184"/>
                </a:moveTo>
                <a:lnTo>
                  <a:pt x="89839" y="184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0" name="object 1020"/>
          <p:cNvSpPr/>
          <p:nvPr/>
        </p:nvSpPr>
        <p:spPr>
          <a:xfrm>
            <a:off x="14081000" y="3865696"/>
            <a:ext cx="90170" cy="635"/>
          </a:xfrm>
          <a:custGeom>
            <a:avLst/>
            <a:gdLst/>
            <a:ahLst/>
            <a:cxnLst/>
            <a:rect l="l" t="t" r="r" b="b"/>
            <a:pathLst>
              <a:path w="90169" h="635">
                <a:moveTo>
                  <a:pt x="0" y="184"/>
                </a:moveTo>
                <a:lnTo>
                  <a:pt x="89839" y="184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1" name="object 1021"/>
          <p:cNvSpPr/>
          <p:nvPr/>
        </p:nvSpPr>
        <p:spPr>
          <a:xfrm>
            <a:off x="13431191" y="3865882"/>
            <a:ext cx="90170" cy="0"/>
          </a:xfrm>
          <a:custGeom>
            <a:avLst/>
            <a:gdLst/>
            <a:ahLst/>
            <a:cxnLst/>
            <a:rect l="l" t="t" r="r" b="b"/>
            <a:pathLst>
              <a:path w="90169">
                <a:moveTo>
                  <a:pt x="0" y="0"/>
                </a:moveTo>
                <a:lnTo>
                  <a:pt x="89839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2" name="object 1022"/>
          <p:cNvSpPr/>
          <p:nvPr/>
        </p:nvSpPr>
        <p:spPr>
          <a:xfrm>
            <a:off x="13431835" y="3865696"/>
            <a:ext cx="89535" cy="635"/>
          </a:xfrm>
          <a:custGeom>
            <a:avLst/>
            <a:gdLst/>
            <a:ahLst/>
            <a:cxnLst/>
            <a:rect l="l" t="t" r="r" b="b"/>
            <a:pathLst>
              <a:path w="89534" h="635">
                <a:moveTo>
                  <a:pt x="0" y="184"/>
                </a:moveTo>
                <a:lnTo>
                  <a:pt x="89192" y="184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3" name="object 1023"/>
          <p:cNvSpPr/>
          <p:nvPr/>
        </p:nvSpPr>
        <p:spPr>
          <a:xfrm>
            <a:off x="13431187" y="3865696"/>
            <a:ext cx="90170" cy="635"/>
          </a:xfrm>
          <a:custGeom>
            <a:avLst/>
            <a:gdLst/>
            <a:ahLst/>
            <a:cxnLst/>
            <a:rect l="l" t="t" r="r" b="b"/>
            <a:pathLst>
              <a:path w="90169" h="635">
                <a:moveTo>
                  <a:pt x="0" y="184"/>
                </a:moveTo>
                <a:lnTo>
                  <a:pt x="89839" y="184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4" name="object 1024"/>
          <p:cNvSpPr/>
          <p:nvPr/>
        </p:nvSpPr>
        <p:spPr>
          <a:xfrm>
            <a:off x="14080993" y="3866299"/>
            <a:ext cx="90805" cy="0"/>
          </a:xfrm>
          <a:custGeom>
            <a:avLst/>
            <a:gdLst/>
            <a:ahLst/>
            <a:cxnLst/>
            <a:rect l="l" t="t" r="r" b="b"/>
            <a:pathLst>
              <a:path w="90805">
                <a:moveTo>
                  <a:pt x="0" y="0"/>
                </a:moveTo>
                <a:lnTo>
                  <a:pt x="90398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5" name="object 1025"/>
          <p:cNvSpPr/>
          <p:nvPr/>
        </p:nvSpPr>
        <p:spPr>
          <a:xfrm>
            <a:off x="14081000" y="3866066"/>
            <a:ext cx="90805" cy="635"/>
          </a:xfrm>
          <a:custGeom>
            <a:avLst/>
            <a:gdLst/>
            <a:ahLst/>
            <a:cxnLst/>
            <a:rect l="l" t="t" r="r" b="b"/>
            <a:pathLst>
              <a:path w="90805" h="635">
                <a:moveTo>
                  <a:pt x="0" y="228"/>
                </a:moveTo>
                <a:lnTo>
                  <a:pt x="90398" y="228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6" name="object 1026"/>
          <p:cNvSpPr/>
          <p:nvPr/>
        </p:nvSpPr>
        <p:spPr>
          <a:xfrm>
            <a:off x="14081000" y="3866066"/>
            <a:ext cx="90805" cy="635"/>
          </a:xfrm>
          <a:custGeom>
            <a:avLst/>
            <a:gdLst/>
            <a:ahLst/>
            <a:cxnLst/>
            <a:rect l="l" t="t" r="r" b="b"/>
            <a:pathLst>
              <a:path w="90805" h="635">
                <a:moveTo>
                  <a:pt x="0" y="228"/>
                </a:moveTo>
                <a:lnTo>
                  <a:pt x="90398" y="228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7" name="object 1027"/>
          <p:cNvSpPr/>
          <p:nvPr/>
        </p:nvSpPr>
        <p:spPr>
          <a:xfrm>
            <a:off x="13430626" y="3866299"/>
            <a:ext cx="90805" cy="0"/>
          </a:xfrm>
          <a:custGeom>
            <a:avLst/>
            <a:gdLst/>
            <a:ahLst/>
            <a:cxnLst/>
            <a:rect l="l" t="t" r="r" b="b"/>
            <a:pathLst>
              <a:path w="90805">
                <a:moveTo>
                  <a:pt x="0" y="0"/>
                </a:moveTo>
                <a:lnTo>
                  <a:pt x="90398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8" name="object 1028"/>
          <p:cNvSpPr/>
          <p:nvPr/>
        </p:nvSpPr>
        <p:spPr>
          <a:xfrm>
            <a:off x="13431187" y="3866066"/>
            <a:ext cx="90170" cy="635"/>
          </a:xfrm>
          <a:custGeom>
            <a:avLst/>
            <a:gdLst/>
            <a:ahLst/>
            <a:cxnLst/>
            <a:rect l="l" t="t" r="r" b="b"/>
            <a:pathLst>
              <a:path w="90169" h="635">
                <a:moveTo>
                  <a:pt x="0" y="228"/>
                </a:moveTo>
                <a:lnTo>
                  <a:pt x="89839" y="228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9" name="object 1029"/>
          <p:cNvSpPr/>
          <p:nvPr/>
        </p:nvSpPr>
        <p:spPr>
          <a:xfrm>
            <a:off x="13430629" y="3866066"/>
            <a:ext cx="90805" cy="635"/>
          </a:xfrm>
          <a:custGeom>
            <a:avLst/>
            <a:gdLst/>
            <a:ahLst/>
            <a:cxnLst/>
            <a:rect l="l" t="t" r="r" b="b"/>
            <a:pathLst>
              <a:path w="90805" h="635">
                <a:moveTo>
                  <a:pt x="0" y="228"/>
                </a:moveTo>
                <a:lnTo>
                  <a:pt x="90398" y="228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0" name="object 1030"/>
          <p:cNvSpPr/>
          <p:nvPr/>
        </p:nvSpPr>
        <p:spPr>
          <a:xfrm>
            <a:off x="14080993" y="3866761"/>
            <a:ext cx="91440" cy="0"/>
          </a:xfrm>
          <a:custGeom>
            <a:avLst/>
            <a:gdLst/>
            <a:ahLst/>
            <a:cxnLst/>
            <a:rect l="l" t="t" r="r" b="b"/>
            <a:pathLst>
              <a:path w="91440">
                <a:moveTo>
                  <a:pt x="0" y="0"/>
                </a:moveTo>
                <a:lnTo>
                  <a:pt x="90868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1" name="object 1031"/>
          <p:cNvSpPr/>
          <p:nvPr/>
        </p:nvSpPr>
        <p:spPr>
          <a:xfrm>
            <a:off x="14080996" y="3866530"/>
            <a:ext cx="91440" cy="635"/>
          </a:xfrm>
          <a:custGeom>
            <a:avLst/>
            <a:gdLst/>
            <a:ahLst/>
            <a:cxnLst/>
            <a:rect l="l" t="t" r="r" b="b"/>
            <a:pathLst>
              <a:path w="91440" h="635">
                <a:moveTo>
                  <a:pt x="0" y="228"/>
                </a:moveTo>
                <a:lnTo>
                  <a:pt x="90855" y="228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2" name="object 1032"/>
          <p:cNvSpPr/>
          <p:nvPr/>
        </p:nvSpPr>
        <p:spPr>
          <a:xfrm>
            <a:off x="14080996" y="3866530"/>
            <a:ext cx="91440" cy="635"/>
          </a:xfrm>
          <a:custGeom>
            <a:avLst/>
            <a:gdLst/>
            <a:ahLst/>
            <a:cxnLst/>
            <a:rect l="l" t="t" r="r" b="b"/>
            <a:pathLst>
              <a:path w="91440" h="635">
                <a:moveTo>
                  <a:pt x="0" y="228"/>
                </a:moveTo>
                <a:lnTo>
                  <a:pt x="90855" y="228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3" name="object 1033"/>
          <p:cNvSpPr/>
          <p:nvPr/>
        </p:nvSpPr>
        <p:spPr>
          <a:xfrm>
            <a:off x="13430169" y="3866761"/>
            <a:ext cx="91440" cy="0"/>
          </a:xfrm>
          <a:custGeom>
            <a:avLst/>
            <a:gdLst/>
            <a:ahLst/>
            <a:cxnLst/>
            <a:rect l="l" t="t" r="r" b="b"/>
            <a:pathLst>
              <a:path w="91440">
                <a:moveTo>
                  <a:pt x="0" y="0"/>
                </a:moveTo>
                <a:lnTo>
                  <a:pt x="90855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4" name="object 1034"/>
          <p:cNvSpPr/>
          <p:nvPr/>
        </p:nvSpPr>
        <p:spPr>
          <a:xfrm>
            <a:off x="13430629" y="3866530"/>
            <a:ext cx="90805" cy="635"/>
          </a:xfrm>
          <a:custGeom>
            <a:avLst/>
            <a:gdLst/>
            <a:ahLst/>
            <a:cxnLst/>
            <a:rect l="l" t="t" r="r" b="b"/>
            <a:pathLst>
              <a:path w="90805" h="635">
                <a:moveTo>
                  <a:pt x="0" y="228"/>
                </a:moveTo>
                <a:lnTo>
                  <a:pt x="90398" y="228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5" name="object 1035"/>
          <p:cNvSpPr/>
          <p:nvPr/>
        </p:nvSpPr>
        <p:spPr>
          <a:xfrm>
            <a:off x="13430172" y="3866530"/>
            <a:ext cx="91440" cy="635"/>
          </a:xfrm>
          <a:custGeom>
            <a:avLst/>
            <a:gdLst/>
            <a:ahLst/>
            <a:cxnLst/>
            <a:rect l="l" t="t" r="r" b="b"/>
            <a:pathLst>
              <a:path w="91440" h="635">
                <a:moveTo>
                  <a:pt x="0" y="228"/>
                </a:moveTo>
                <a:lnTo>
                  <a:pt x="90855" y="228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6" name="object 1036"/>
          <p:cNvSpPr/>
          <p:nvPr/>
        </p:nvSpPr>
        <p:spPr>
          <a:xfrm>
            <a:off x="14080993" y="3867313"/>
            <a:ext cx="91440" cy="0"/>
          </a:xfrm>
          <a:custGeom>
            <a:avLst/>
            <a:gdLst/>
            <a:ahLst/>
            <a:cxnLst/>
            <a:rect l="l" t="t" r="r" b="b"/>
            <a:pathLst>
              <a:path w="91440">
                <a:moveTo>
                  <a:pt x="0" y="0"/>
                </a:moveTo>
                <a:lnTo>
                  <a:pt x="91236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7" name="object 1037"/>
          <p:cNvSpPr/>
          <p:nvPr/>
        </p:nvSpPr>
        <p:spPr>
          <a:xfrm>
            <a:off x="14081002" y="3866992"/>
            <a:ext cx="91440" cy="1270"/>
          </a:xfrm>
          <a:custGeom>
            <a:avLst/>
            <a:gdLst/>
            <a:ahLst/>
            <a:cxnLst/>
            <a:rect l="l" t="t" r="r" b="b"/>
            <a:pathLst>
              <a:path w="91440" h="1270">
                <a:moveTo>
                  <a:pt x="0" y="323"/>
                </a:moveTo>
                <a:lnTo>
                  <a:pt x="91224" y="323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8" name="object 1038"/>
          <p:cNvSpPr/>
          <p:nvPr/>
        </p:nvSpPr>
        <p:spPr>
          <a:xfrm>
            <a:off x="14081002" y="3866992"/>
            <a:ext cx="91440" cy="1270"/>
          </a:xfrm>
          <a:custGeom>
            <a:avLst/>
            <a:gdLst/>
            <a:ahLst/>
            <a:cxnLst/>
            <a:rect l="l" t="t" r="r" b="b"/>
            <a:pathLst>
              <a:path w="91440" h="1270">
                <a:moveTo>
                  <a:pt x="0" y="323"/>
                </a:moveTo>
                <a:lnTo>
                  <a:pt x="91224" y="323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9" name="object 1039"/>
          <p:cNvSpPr/>
          <p:nvPr/>
        </p:nvSpPr>
        <p:spPr>
          <a:xfrm>
            <a:off x="13429801" y="3867313"/>
            <a:ext cx="91440" cy="0"/>
          </a:xfrm>
          <a:custGeom>
            <a:avLst/>
            <a:gdLst/>
            <a:ahLst/>
            <a:cxnLst/>
            <a:rect l="l" t="t" r="r" b="b"/>
            <a:pathLst>
              <a:path w="91440">
                <a:moveTo>
                  <a:pt x="0" y="0"/>
                </a:moveTo>
                <a:lnTo>
                  <a:pt x="91224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0" name="object 1040"/>
          <p:cNvSpPr/>
          <p:nvPr/>
        </p:nvSpPr>
        <p:spPr>
          <a:xfrm>
            <a:off x="13430172" y="3866992"/>
            <a:ext cx="91440" cy="1270"/>
          </a:xfrm>
          <a:custGeom>
            <a:avLst/>
            <a:gdLst/>
            <a:ahLst/>
            <a:cxnLst/>
            <a:rect l="l" t="t" r="r" b="b"/>
            <a:pathLst>
              <a:path w="91440" h="1270">
                <a:moveTo>
                  <a:pt x="0" y="323"/>
                </a:moveTo>
                <a:lnTo>
                  <a:pt x="90855" y="323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1" name="object 1041"/>
          <p:cNvSpPr/>
          <p:nvPr/>
        </p:nvSpPr>
        <p:spPr>
          <a:xfrm>
            <a:off x="13429803" y="3866992"/>
            <a:ext cx="91440" cy="1270"/>
          </a:xfrm>
          <a:custGeom>
            <a:avLst/>
            <a:gdLst/>
            <a:ahLst/>
            <a:cxnLst/>
            <a:rect l="l" t="t" r="r" b="b"/>
            <a:pathLst>
              <a:path w="91440" h="1270">
                <a:moveTo>
                  <a:pt x="0" y="323"/>
                </a:moveTo>
                <a:lnTo>
                  <a:pt x="91224" y="323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2" name="object 1042"/>
          <p:cNvSpPr/>
          <p:nvPr/>
        </p:nvSpPr>
        <p:spPr>
          <a:xfrm>
            <a:off x="14080993" y="3867965"/>
            <a:ext cx="92075" cy="0"/>
          </a:xfrm>
          <a:custGeom>
            <a:avLst/>
            <a:gdLst/>
            <a:ahLst/>
            <a:cxnLst/>
            <a:rect l="l" t="t" r="r" b="b"/>
            <a:pathLst>
              <a:path w="92075">
                <a:moveTo>
                  <a:pt x="0" y="0"/>
                </a:moveTo>
                <a:lnTo>
                  <a:pt x="91503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3" name="object 1043"/>
          <p:cNvSpPr/>
          <p:nvPr/>
        </p:nvSpPr>
        <p:spPr>
          <a:xfrm>
            <a:off x="14081004" y="3867640"/>
            <a:ext cx="92075" cy="1270"/>
          </a:xfrm>
          <a:custGeom>
            <a:avLst/>
            <a:gdLst/>
            <a:ahLst/>
            <a:cxnLst/>
            <a:rect l="l" t="t" r="r" b="b"/>
            <a:pathLst>
              <a:path w="92075" h="1270">
                <a:moveTo>
                  <a:pt x="0" y="323"/>
                </a:moveTo>
                <a:lnTo>
                  <a:pt x="91503" y="323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4" name="object 1044"/>
          <p:cNvSpPr/>
          <p:nvPr/>
        </p:nvSpPr>
        <p:spPr>
          <a:xfrm>
            <a:off x="14081004" y="3867640"/>
            <a:ext cx="92075" cy="1270"/>
          </a:xfrm>
          <a:custGeom>
            <a:avLst/>
            <a:gdLst/>
            <a:ahLst/>
            <a:cxnLst/>
            <a:rect l="l" t="t" r="r" b="b"/>
            <a:pathLst>
              <a:path w="92075" h="1270">
                <a:moveTo>
                  <a:pt x="0" y="323"/>
                </a:moveTo>
                <a:lnTo>
                  <a:pt x="91503" y="323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5" name="object 1045"/>
          <p:cNvSpPr/>
          <p:nvPr/>
        </p:nvSpPr>
        <p:spPr>
          <a:xfrm>
            <a:off x="13429522" y="3867965"/>
            <a:ext cx="92075" cy="0"/>
          </a:xfrm>
          <a:custGeom>
            <a:avLst/>
            <a:gdLst/>
            <a:ahLst/>
            <a:cxnLst/>
            <a:rect l="l" t="t" r="r" b="b"/>
            <a:pathLst>
              <a:path w="92075">
                <a:moveTo>
                  <a:pt x="0" y="0"/>
                </a:moveTo>
                <a:lnTo>
                  <a:pt x="91503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6" name="object 1046"/>
          <p:cNvSpPr/>
          <p:nvPr/>
        </p:nvSpPr>
        <p:spPr>
          <a:xfrm>
            <a:off x="13429803" y="3867640"/>
            <a:ext cx="91440" cy="1270"/>
          </a:xfrm>
          <a:custGeom>
            <a:avLst/>
            <a:gdLst/>
            <a:ahLst/>
            <a:cxnLst/>
            <a:rect l="l" t="t" r="r" b="b"/>
            <a:pathLst>
              <a:path w="91440" h="1270">
                <a:moveTo>
                  <a:pt x="0" y="323"/>
                </a:moveTo>
                <a:lnTo>
                  <a:pt x="91224" y="323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7" name="object 1047"/>
          <p:cNvSpPr/>
          <p:nvPr/>
        </p:nvSpPr>
        <p:spPr>
          <a:xfrm>
            <a:off x="13429524" y="3867640"/>
            <a:ext cx="92075" cy="1270"/>
          </a:xfrm>
          <a:custGeom>
            <a:avLst/>
            <a:gdLst/>
            <a:ahLst/>
            <a:cxnLst/>
            <a:rect l="l" t="t" r="r" b="b"/>
            <a:pathLst>
              <a:path w="92075" h="1270">
                <a:moveTo>
                  <a:pt x="0" y="323"/>
                </a:moveTo>
                <a:lnTo>
                  <a:pt x="91503" y="323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" name="object 1048"/>
          <p:cNvSpPr/>
          <p:nvPr/>
        </p:nvSpPr>
        <p:spPr>
          <a:xfrm>
            <a:off x="14080993" y="3868661"/>
            <a:ext cx="92075" cy="0"/>
          </a:xfrm>
          <a:custGeom>
            <a:avLst/>
            <a:gdLst/>
            <a:ahLst/>
            <a:cxnLst/>
            <a:rect l="l" t="t" r="r" b="b"/>
            <a:pathLst>
              <a:path w="92075">
                <a:moveTo>
                  <a:pt x="0" y="0"/>
                </a:moveTo>
                <a:lnTo>
                  <a:pt x="91694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9" name="object 1049"/>
          <p:cNvSpPr/>
          <p:nvPr/>
        </p:nvSpPr>
        <p:spPr>
          <a:xfrm>
            <a:off x="14081002" y="3868287"/>
            <a:ext cx="92075" cy="1270"/>
          </a:xfrm>
          <a:custGeom>
            <a:avLst/>
            <a:gdLst/>
            <a:ahLst/>
            <a:cxnLst/>
            <a:rect l="l" t="t" r="r" b="b"/>
            <a:pathLst>
              <a:path w="92075" h="1270">
                <a:moveTo>
                  <a:pt x="0" y="368"/>
                </a:moveTo>
                <a:lnTo>
                  <a:pt x="91694" y="368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0" name="object 1050"/>
          <p:cNvSpPr/>
          <p:nvPr/>
        </p:nvSpPr>
        <p:spPr>
          <a:xfrm>
            <a:off x="14081002" y="3868287"/>
            <a:ext cx="92075" cy="1270"/>
          </a:xfrm>
          <a:custGeom>
            <a:avLst/>
            <a:gdLst/>
            <a:ahLst/>
            <a:cxnLst/>
            <a:rect l="l" t="t" r="r" b="b"/>
            <a:pathLst>
              <a:path w="92075" h="1270">
                <a:moveTo>
                  <a:pt x="0" y="368"/>
                </a:moveTo>
                <a:lnTo>
                  <a:pt x="91694" y="368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1" name="object 1051"/>
          <p:cNvSpPr/>
          <p:nvPr/>
        </p:nvSpPr>
        <p:spPr>
          <a:xfrm>
            <a:off x="13429339" y="3868661"/>
            <a:ext cx="92075" cy="0"/>
          </a:xfrm>
          <a:custGeom>
            <a:avLst/>
            <a:gdLst/>
            <a:ahLst/>
            <a:cxnLst/>
            <a:rect l="l" t="t" r="r" b="b"/>
            <a:pathLst>
              <a:path w="92075">
                <a:moveTo>
                  <a:pt x="0" y="0"/>
                </a:moveTo>
                <a:lnTo>
                  <a:pt x="91681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2" name="object 1052"/>
          <p:cNvSpPr/>
          <p:nvPr/>
        </p:nvSpPr>
        <p:spPr>
          <a:xfrm>
            <a:off x="13429524" y="3868287"/>
            <a:ext cx="92075" cy="1270"/>
          </a:xfrm>
          <a:custGeom>
            <a:avLst/>
            <a:gdLst/>
            <a:ahLst/>
            <a:cxnLst/>
            <a:rect l="l" t="t" r="r" b="b"/>
            <a:pathLst>
              <a:path w="92075" h="1270">
                <a:moveTo>
                  <a:pt x="0" y="368"/>
                </a:moveTo>
                <a:lnTo>
                  <a:pt x="91503" y="368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3" name="object 1053"/>
          <p:cNvSpPr/>
          <p:nvPr/>
        </p:nvSpPr>
        <p:spPr>
          <a:xfrm>
            <a:off x="13429333" y="3868287"/>
            <a:ext cx="92075" cy="1270"/>
          </a:xfrm>
          <a:custGeom>
            <a:avLst/>
            <a:gdLst/>
            <a:ahLst/>
            <a:cxnLst/>
            <a:rect l="l" t="t" r="r" b="b"/>
            <a:pathLst>
              <a:path w="92075" h="1270">
                <a:moveTo>
                  <a:pt x="0" y="368"/>
                </a:moveTo>
                <a:lnTo>
                  <a:pt x="91694" y="368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4" name="object 1054"/>
          <p:cNvSpPr/>
          <p:nvPr/>
        </p:nvSpPr>
        <p:spPr>
          <a:xfrm>
            <a:off x="14080997" y="3869397"/>
            <a:ext cx="92075" cy="0"/>
          </a:xfrm>
          <a:custGeom>
            <a:avLst/>
            <a:gdLst/>
            <a:ahLst/>
            <a:cxnLst/>
            <a:rect l="l" t="t" r="r" b="b"/>
            <a:pathLst>
              <a:path w="92075">
                <a:moveTo>
                  <a:pt x="0" y="0"/>
                </a:moveTo>
                <a:lnTo>
                  <a:pt x="91694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5" name="object 1055"/>
          <p:cNvSpPr/>
          <p:nvPr/>
        </p:nvSpPr>
        <p:spPr>
          <a:xfrm>
            <a:off x="14080997" y="3869028"/>
            <a:ext cx="92075" cy="1270"/>
          </a:xfrm>
          <a:custGeom>
            <a:avLst/>
            <a:gdLst/>
            <a:ahLst/>
            <a:cxnLst/>
            <a:rect l="l" t="t" r="r" b="b"/>
            <a:pathLst>
              <a:path w="92075" h="1270">
                <a:moveTo>
                  <a:pt x="0" y="368"/>
                </a:moveTo>
                <a:lnTo>
                  <a:pt x="91694" y="368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6" name="object 1056"/>
          <p:cNvSpPr/>
          <p:nvPr/>
        </p:nvSpPr>
        <p:spPr>
          <a:xfrm>
            <a:off x="14080997" y="3869028"/>
            <a:ext cx="92075" cy="1270"/>
          </a:xfrm>
          <a:custGeom>
            <a:avLst/>
            <a:gdLst/>
            <a:ahLst/>
            <a:cxnLst/>
            <a:rect l="l" t="t" r="r" b="b"/>
            <a:pathLst>
              <a:path w="92075" h="1270">
                <a:moveTo>
                  <a:pt x="0" y="368"/>
                </a:moveTo>
                <a:lnTo>
                  <a:pt x="91694" y="368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7" name="object 1057"/>
          <p:cNvSpPr/>
          <p:nvPr/>
        </p:nvSpPr>
        <p:spPr>
          <a:xfrm>
            <a:off x="13429335" y="3869397"/>
            <a:ext cx="92075" cy="0"/>
          </a:xfrm>
          <a:custGeom>
            <a:avLst/>
            <a:gdLst/>
            <a:ahLst/>
            <a:cxnLst/>
            <a:rect l="l" t="t" r="r" b="b"/>
            <a:pathLst>
              <a:path w="92075">
                <a:moveTo>
                  <a:pt x="0" y="0"/>
                </a:moveTo>
                <a:lnTo>
                  <a:pt x="91694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8" name="object 1058"/>
          <p:cNvSpPr/>
          <p:nvPr/>
        </p:nvSpPr>
        <p:spPr>
          <a:xfrm>
            <a:off x="13429333" y="3869028"/>
            <a:ext cx="92075" cy="1270"/>
          </a:xfrm>
          <a:custGeom>
            <a:avLst/>
            <a:gdLst/>
            <a:ahLst/>
            <a:cxnLst/>
            <a:rect l="l" t="t" r="r" b="b"/>
            <a:pathLst>
              <a:path w="92075" h="1270">
                <a:moveTo>
                  <a:pt x="0" y="368"/>
                </a:moveTo>
                <a:lnTo>
                  <a:pt x="91694" y="368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9" name="object 1059"/>
          <p:cNvSpPr/>
          <p:nvPr/>
        </p:nvSpPr>
        <p:spPr>
          <a:xfrm>
            <a:off x="13429333" y="3869028"/>
            <a:ext cx="92075" cy="1270"/>
          </a:xfrm>
          <a:custGeom>
            <a:avLst/>
            <a:gdLst/>
            <a:ahLst/>
            <a:cxnLst/>
            <a:rect l="l" t="t" r="r" b="b"/>
            <a:pathLst>
              <a:path w="92075" h="1270">
                <a:moveTo>
                  <a:pt x="0" y="368"/>
                </a:moveTo>
                <a:lnTo>
                  <a:pt x="91694" y="368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0" name="object 1060"/>
          <p:cNvSpPr/>
          <p:nvPr/>
        </p:nvSpPr>
        <p:spPr>
          <a:xfrm>
            <a:off x="14080993" y="3870142"/>
            <a:ext cx="92075" cy="0"/>
          </a:xfrm>
          <a:custGeom>
            <a:avLst/>
            <a:gdLst/>
            <a:ahLst/>
            <a:cxnLst/>
            <a:rect l="l" t="t" r="r" b="b"/>
            <a:pathLst>
              <a:path w="92075">
                <a:moveTo>
                  <a:pt x="0" y="0"/>
                </a:moveTo>
                <a:lnTo>
                  <a:pt x="91694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1" name="object 1061"/>
          <p:cNvSpPr/>
          <p:nvPr/>
        </p:nvSpPr>
        <p:spPr>
          <a:xfrm>
            <a:off x="14080997" y="3869768"/>
            <a:ext cx="92075" cy="1270"/>
          </a:xfrm>
          <a:custGeom>
            <a:avLst/>
            <a:gdLst/>
            <a:ahLst/>
            <a:cxnLst/>
            <a:rect l="l" t="t" r="r" b="b"/>
            <a:pathLst>
              <a:path w="92075" h="1270">
                <a:moveTo>
                  <a:pt x="0" y="368"/>
                </a:moveTo>
                <a:lnTo>
                  <a:pt x="91694" y="368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2" name="object 1062"/>
          <p:cNvSpPr/>
          <p:nvPr/>
        </p:nvSpPr>
        <p:spPr>
          <a:xfrm>
            <a:off x="14080997" y="3869768"/>
            <a:ext cx="92075" cy="1270"/>
          </a:xfrm>
          <a:custGeom>
            <a:avLst/>
            <a:gdLst/>
            <a:ahLst/>
            <a:cxnLst/>
            <a:rect l="l" t="t" r="r" b="b"/>
            <a:pathLst>
              <a:path w="92075" h="1270">
                <a:moveTo>
                  <a:pt x="0" y="368"/>
                </a:moveTo>
                <a:lnTo>
                  <a:pt x="91503" y="368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3" name="object 1063"/>
          <p:cNvSpPr/>
          <p:nvPr/>
        </p:nvSpPr>
        <p:spPr>
          <a:xfrm>
            <a:off x="13429335" y="3870142"/>
            <a:ext cx="92075" cy="0"/>
          </a:xfrm>
          <a:custGeom>
            <a:avLst/>
            <a:gdLst/>
            <a:ahLst/>
            <a:cxnLst/>
            <a:rect l="l" t="t" r="r" b="b"/>
            <a:pathLst>
              <a:path w="92075">
                <a:moveTo>
                  <a:pt x="0" y="0"/>
                </a:moveTo>
                <a:lnTo>
                  <a:pt x="91694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4" name="object 1064"/>
          <p:cNvSpPr/>
          <p:nvPr/>
        </p:nvSpPr>
        <p:spPr>
          <a:xfrm>
            <a:off x="13429333" y="3869768"/>
            <a:ext cx="92075" cy="1270"/>
          </a:xfrm>
          <a:custGeom>
            <a:avLst/>
            <a:gdLst/>
            <a:ahLst/>
            <a:cxnLst/>
            <a:rect l="l" t="t" r="r" b="b"/>
            <a:pathLst>
              <a:path w="92075" h="1270">
                <a:moveTo>
                  <a:pt x="0" y="368"/>
                </a:moveTo>
                <a:lnTo>
                  <a:pt x="91694" y="368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5" name="object 1065"/>
          <p:cNvSpPr/>
          <p:nvPr/>
        </p:nvSpPr>
        <p:spPr>
          <a:xfrm>
            <a:off x="13429333" y="3869768"/>
            <a:ext cx="92075" cy="1270"/>
          </a:xfrm>
          <a:custGeom>
            <a:avLst/>
            <a:gdLst/>
            <a:ahLst/>
            <a:cxnLst/>
            <a:rect l="l" t="t" r="r" b="b"/>
            <a:pathLst>
              <a:path w="92075" h="1270">
                <a:moveTo>
                  <a:pt x="0" y="368"/>
                </a:moveTo>
                <a:lnTo>
                  <a:pt x="91694" y="368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6" name="object 1066"/>
          <p:cNvSpPr/>
          <p:nvPr/>
        </p:nvSpPr>
        <p:spPr>
          <a:xfrm>
            <a:off x="14080993" y="3870834"/>
            <a:ext cx="92075" cy="0"/>
          </a:xfrm>
          <a:custGeom>
            <a:avLst/>
            <a:gdLst/>
            <a:ahLst/>
            <a:cxnLst/>
            <a:rect l="l" t="t" r="r" b="b"/>
            <a:pathLst>
              <a:path w="92075">
                <a:moveTo>
                  <a:pt x="0" y="0"/>
                </a:moveTo>
                <a:lnTo>
                  <a:pt x="91503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7" name="object 1067"/>
          <p:cNvSpPr/>
          <p:nvPr/>
        </p:nvSpPr>
        <p:spPr>
          <a:xfrm>
            <a:off x="14081002" y="3870509"/>
            <a:ext cx="92075" cy="1270"/>
          </a:xfrm>
          <a:custGeom>
            <a:avLst/>
            <a:gdLst/>
            <a:ahLst/>
            <a:cxnLst/>
            <a:rect l="l" t="t" r="r" b="b"/>
            <a:pathLst>
              <a:path w="92075" h="1270">
                <a:moveTo>
                  <a:pt x="0" y="323"/>
                </a:moveTo>
                <a:lnTo>
                  <a:pt x="91503" y="323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8" name="object 1068"/>
          <p:cNvSpPr/>
          <p:nvPr/>
        </p:nvSpPr>
        <p:spPr>
          <a:xfrm>
            <a:off x="14081002" y="3870509"/>
            <a:ext cx="91440" cy="1270"/>
          </a:xfrm>
          <a:custGeom>
            <a:avLst/>
            <a:gdLst/>
            <a:ahLst/>
            <a:cxnLst/>
            <a:rect l="l" t="t" r="r" b="b"/>
            <a:pathLst>
              <a:path w="91440" h="1270">
                <a:moveTo>
                  <a:pt x="0" y="323"/>
                </a:moveTo>
                <a:lnTo>
                  <a:pt x="91224" y="323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9" name="object 1069"/>
          <p:cNvSpPr/>
          <p:nvPr/>
        </p:nvSpPr>
        <p:spPr>
          <a:xfrm>
            <a:off x="13429518" y="3870834"/>
            <a:ext cx="92075" cy="0"/>
          </a:xfrm>
          <a:custGeom>
            <a:avLst/>
            <a:gdLst/>
            <a:ahLst/>
            <a:cxnLst/>
            <a:rect l="l" t="t" r="r" b="b"/>
            <a:pathLst>
              <a:path w="92075">
                <a:moveTo>
                  <a:pt x="0" y="0"/>
                </a:moveTo>
                <a:lnTo>
                  <a:pt x="91503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0" name="object 1070"/>
          <p:cNvSpPr/>
          <p:nvPr/>
        </p:nvSpPr>
        <p:spPr>
          <a:xfrm>
            <a:off x="13429524" y="3870509"/>
            <a:ext cx="92075" cy="1270"/>
          </a:xfrm>
          <a:custGeom>
            <a:avLst/>
            <a:gdLst/>
            <a:ahLst/>
            <a:cxnLst/>
            <a:rect l="l" t="t" r="r" b="b"/>
            <a:pathLst>
              <a:path w="92075" h="1270">
                <a:moveTo>
                  <a:pt x="0" y="323"/>
                </a:moveTo>
                <a:lnTo>
                  <a:pt x="91503" y="323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1" name="object 1071"/>
          <p:cNvSpPr/>
          <p:nvPr/>
        </p:nvSpPr>
        <p:spPr>
          <a:xfrm>
            <a:off x="13429524" y="3870509"/>
            <a:ext cx="92075" cy="1270"/>
          </a:xfrm>
          <a:custGeom>
            <a:avLst/>
            <a:gdLst/>
            <a:ahLst/>
            <a:cxnLst/>
            <a:rect l="l" t="t" r="r" b="b"/>
            <a:pathLst>
              <a:path w="92075" h="1270">
                <a:moveTo>
                  <a:pt x="0" y="323"/>
                </a:moveTo>
                <a:lnTo>
                  <a:pt x="91503" y="323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2" name="object 1072"/>
          <p:cNvSpPr/>
          <p:nvPr/>
        </p:nvSpPr>
        <p:spPr>
          <a:xfrm>
            <a:off x="14080993" y="3871474"/>
            <a:ext cx="91440" cy="0"/>
          </a:xfrm>
          <a:custGeom>
            <a:avLst/>
            <a:gdLst/>
            <a:ahLst/>
            <a:cxnLst/>
            <a:rect l="l" t="t" r="r" b="b"/>
            <a:pathLst>
              <a:path w="91440">
                <a:moveTo>
                  <a:pt x="0" y="0"/>
                </a:moveTo>
                <a:lnTo>
                  <a:pt x="91236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3" name="object 1073"/>
          <p:cNvSpPr/>
          <p:nvPr/>
        </p:nvSpPr>
        <p:spPr>
          <a:xfrm>
            <a:off x="14081004" y="3871155"/>
            <a:ext cx="91440" cy="1270"/>
          </a:xfrm>
          <a:custGeom>
            <a:avLst/>
            <a:gdLst/>
            <a:ahLst/>
            <a:cxnLst/>
            <a:rect l="l" t="t" r="r" b="b"/>
            <a:pathLst>
              <a:path w="91440" h="1270">
                <a:moveTo>
                  <a:pt x="0" y="323"/>
                </a:moveTo>
                <a:lnTo>
                  <a:pt x="91224" y="323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4" name="object 1074"/>
          <p:cNvSpPr/>
          <p:nvPr/>
        </p:nvSpPr>
        <p:spPr>
          <a:xfrm>
            <a:off x="14081004" y="3871155"/>
            <a:ext cx="91440" cy="1270"/>
          </a:xfrm>
          <a:custGeom>
            <a:avLst/>
            <a:gdLst/>
            <a:ahLst/>
            <a:cxnLst/>
            <a:rect l="l" t="t" r="r" b="b"/>
            <a:pathLst>
              <a:path w="91440" h="1270">
                <a:moveTo>
                  <a:pt x="0" y="323"/>
                </a:moveTo>
                <a:lnTo>
                  <a:pt x="90855" y="323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5" name="object 1075"/>
          <p:cNvSpPr/>
          <p:nvPr/>
        </p:nvSpPr>
        <p:spPr>
          <a:xfrm>
            <a:off x="13429803" y="3871474"/>
            <a:ext cx="91440" cy="0"/>
          </a:xfrm>
          <a:custGeom>
            <a:avLst/>
            <a:gdLst/>
            <a:ahLst/>
            <a:cxnLst/>
            <a:rect l="l" t="t" r="r" b="b"/>
            <a:pathLst>
              <a:path w="91440">
                <a:moveTo>
                  <a:pt x="0" y="0"/>
                </a:moveTo>
                <a:lnTo>
                  <a:pt x="91224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6" name="object 1076"/>
          <p:cNvSpPr/>
          <p:nvPr/>
        </p:nvSpPr>
        <p:spPr>
          <a:xfrm>
            <a:off x="13429803" y="3871155"/>
            <a:ext cx="91440" cy="1270"/>
          </a:xfrm>
          <a:custGeom>
            <a:avLst/>
            <a:gdLst/>
            <a:ahLst/>
            <a:cxnLst/>
            <a:rect l="l" t="t" r="r" b="b"/>
            <a:pathLst>
              <a:path w="91440" h="1270">
                <a:moveTo>
                  <a:pt x="0" y="323"/>
                </a:moveTo>
                <a:lnTo>
                  <a:pt x="91224" y="323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7" name="object 1077"/>
          <p:cNvSpPr/>
          <p:nvPr/>
        </p:nvSpPr>
        <p:spPr>
          <a:xfrm>
            <a:off x="13429803" y="3871155"/>
            <a:ext cx="91440" cy="1270"/>
          </a:xfrm>
          <a:custGeom>
            <a:avLst/>
            <a:gdLst/>
            <a:ahLst/>
            <a:cxnLst/>
            <a:rect l="l" t="t" r="r" b="b"/>
            <a:pathLst>
              <a:path w="91440" h="1270">
                <a:moveTo>
                  <a:pt x="0" y="323"/>
                </a:moveTo>
                <a:lnTo>
                  <a:pt x="91224" y="323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8" name="object 1078"/>
          <p:cNvSpPr/>
          <p:nvPr/>
        </p:nvSpPr>
        <p:spPr>
          <a:xfrm>
            <a:off x="14080993" y="3872037"/>
            <a:ext cx="91440" cy="0"/>
          </a:xfrm>
          <a:custGeom>
            <a:avLst/>
            <a:gdLst/>
            <a:ahLst/>
            <a:cxnLst/>
            <a:rect l="l" t="t" r="r" b="b"/>
            <a:pathLst>
              <a:path w="91440">
                <a:moveTo>
                  <a:pt x="0" y="0"/>
                </a:moveTo>
                <a:lnTo>
                  <a:pt x="90868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9" name="object 1079"/>
          <p:cNvSpPr/>
          <p:nvPr/>
        </p:nvSpPr>
        <p:spPr>
          <a:xfrm>
            <a:off x="14081002" y="3871803"/>
            <a:ext cx="91440" cy="635"/>
          </a:xfrm>
          <a:custGeom>
            <a:avLst/>
            <a:gdLst/>
            <a:ahLst/>
            <a:cxnLst/>
            <a:rect l="l" t="t" r="r" b="b"/>
            <a:pathLst>
              <a:path w="91440" h="635">
                <a:moveTo>
                  <a:pt x="0" y="228"/>
                </a:moveTo>
                <a:lnTo>
                  <a:pt x="90855" y="228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0" name="object 1080"/>
          <p:cNvSpPr/>
          <p:nvPr/>
        </p:nvSpPr>
        <p:spPr>
          <a:xfrm>
            <a:off x="14081002" y="3871803"/>
            <a:ext cx="90805" cy="635"/>
          </a:xfrm>
          <a:custGeom>
            <a:avLst/>
            <a:gdLst/>
            <a:ahLst/>
            <a:cxnLst/>
            <a:rect l="l" t="t" r="r" b="b"/>
            <a:pathLst>
              <a:path w="90805" h="635">
                <a:moveTo>
                  <a:pt x="0" y="228"/>
                </a:moveTo>
                <a:lnTo>
                  <a:pt x="90398" y="228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1" name="object 1081"/>
          <p:cNvSpPr/>
          <p:nvPr/>
        </p:nvSpPr>
        <p:spPr>
          <a:xfrm>
            <a:off x="13430169" y="3872037"/>
            <a:ext cx="91440" cy="0"/>
          </a:xfrm>
          <a:custGeom>
            <a:avLst/>
            <a:gdLst/>
            <a:ahLst/>
            <a:cxnLst/>
            <a:rect l="l" t="t" r="r" b="b"/>
            <a:pathLst>
              <a:path w="91440">
                <a:moveTo>
                  <a:pt x="0" y="0"/>
                </a:moveTo>
                <a:lnTo>
                  <a:pt x="90855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2" name="object 1082"/>
          <p:cNvSpPr/>
          <p:nvPr/>
        </p:nvSpPr>
        <p:spPr>
          <a:xfrm>
            <a:off x="13430172" y="3871803"/>
            <a:ext cx="91440" cy="635"/>
          </a:xfrm>
          <a:custGeom>
            <a:avLst/>
            <a:gdLst/>
            <a:ahLst/>
            <a:cxnLst/>
            <a:rect l="l" t="t" r="r" b="b"/>
            <a:pathLst>
              <a:path w="91440" h="635">
                <a:moveTo>
                  <a:pt x="0" y="228"/>
                </a:moveTo>
                <a:lnTo>
                  <a:pt x="90855" y="228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3" name="object 1083"/>
          <p:cNvSpPr/>
          <p:nvPr/>
        </p:nvSpPr>
        <p:spPr>
          <a:xfrm>
            <a:off x="13430172" y="3871803"/>
            <a:ext cx="91440" cy="635"/>
          </a:xfrm>
          <a:custGeom>
            <a:avLst/>
            <a:gdLst/>
            <a:ahLst/>
            <a:cxnLst/>
            <a:rect l="l" t="t" r="r" b="b"/>
            <a:pathLst>
              <a:path w="91440" h="635">
                <a:moveTo>
                  <a:pt x="0" y="228"/>
                </a:moveTo>
                <a:lnTo>
                  <a:pt x="90855" y="228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4" name="object 1084"/>
          <p:cNvSpPr/>
          <p:nvPr/>
        </p:nvSpPr>
        <p:spPr>
          <a:xfrm>
            <a:off x="14080993" y="3872499"/>
            <a:ext cx="90805" cy="0"/>
          </a:xfrm>
          <a:custGeom>
            <a:avLst/>
            <a:gdLst/>
            <a:ahLst/>
            <a:cxnLst/>
            <a:rect l="l" t="t" r="r" b="b"/>
            <a:pathLst>
              <a:path w="90805">
                <a:moveTo>
                  <a:pt x="0" y="0"/>
                </a:moveTo>
                <a:lnTo>
                  <a:pt x="90398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5" name="object 1085"/>
          <p:cNvSpPr/>
          <p:nvPr/>
        </p:nvSpPr>
        <p:spPr>
          <a:xfrm>
            <a:off x="14080996" y="3872267"/>
            <a:ext cx="90805" cy="635"/>
          </a:xfrm>
          <a:custGeom>
            <a:avLst/>
            <a:gdLst/>
            <a:ahLst/>
            <a:cxnLst/>
            <a:rect l="l" t="t" r="r" b="b"/>
            <a:pathLst>
              <a:path w="90805" h="635">
                <a:moveTo>
                  <a:pt x="0" y="228"/>
                </a:moveTo>
                <a:lnTo>
                  <a:pt x="90398" y="228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6" name="object 1086"/>
          <p:cNvSpPr/>
          <p:nvPr/>
        </p:nvSpPr>
        <p:spPr>
          <a:xfrm>
            <a:off x="14080996" y="3872267"/>
            <a:ext cx="90170" cy="635"/>
          </a:xfrm>
          <a:custGeom>
            <a:avLst/>
            <a:gdLst/>
            <a:ahLst/>
            <a:cxnLst/>
            <a:rect l="l" t="t" r="r" b="b"/>
            <a:pathLst>
              <a:path w="90169" h="635">
                <a:moveTo>
                  <a:pt x="0" y="228"/>
                </a:moveTo>
                <a:lnTo>
                  <a:pt x="89839" y="228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7" name="object 1087"/>
          <p:cNvSpPr/>
          <p:nvPr/>
        </p:nvSpPr>
        <p:spPr>
          <a:xfrm>
            <a:off x="13430626" y="3872499"/>
            <a:ext cx="90805" cy="0"/>
          </a:xfrm>
          <a:custGeom>
            <a:avLst/>
            <a:gdLst/>
            <a:ahLst/>
            <a:cxnLst/>
            <a:rect l="l" t="t" r="r" b="b"/>
            <a:pathLst>
              <a:path w="90805">
                <a:moveTo>
                  <a:pt x="0" y="0"/>
                </a:moveTo>
                <a:lnTo>
                  <a:pt x="90398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8" name="object 1088"/>
          <p:cNvSpPr/>
          <p:nvPr/>
        </p:nvSpPr>
        <p:spPr>
          <a:xfrm>
            <a:off x="13430629" y="3872267"/>
            <a:ext cx="90805" cy="635"/>
          </a:xfrm>
          <a:custGeom>
            <a:avLst/>
            <a:gdLst/>
            <a:ahLst/>
            <a:cxnLst/>
            <a:rect l="l" t="t" r="r" b="b"/>
            <a:pathLst>
              <a:path w="90805" h="635">
                <a:moveTo>
                  <a:pt x="0" y="228"/>
                </a:moveTo>
                <a:lnTo>
                  <a:pt x="90398" y="228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9" name="object 1089"/>
          <p:cNvSpPr/>
          <p:nvPr/>
        </p:nvSpPr>
        <p:spPr>
          <a:xfrm>
            <a:off x="13430629" y="3872267"/>
            <a:ext cx="90805" cy="635"/>
          </a:xfrm>
          <a:custGeom>
            <a:avLst/>
            <a:gdLst/>
            <a:ahLst/>
            <a:cxnLst/>
            <a:rect l="l" t="t" r="r" b="b"/>
            <a:pathLst>
              <a:path w="90805" h="635">
                <a:moveTo>
                  <a:pt x="0" y="228"/>
                </a:moveTo>
                <a:lnTo>
                  <a:pt x="90398" y="228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0" name="object 1090"/>
          <p:cNvSpPr/>
          <p:nvPr/>
        </p:nvSpPr>
        <p:spPr>
          <a:xfrm>
            <a:off x="14080993" y="3872912"/>
            <a:ext cx="90170" cy="0"/>
          </a:xfrm>
          <a:custGeom>
            <a:avLst/>
            <a:gdLst/>
            <a:ahLst/>
            <a:cxnLst/>
            <a:rect l="l" t="t" r="r" b="b"/>
            <a:pathLst>
              <a:path w="90169">
                <a:moveTo>
                  <a:pt x="0" y="0"/>
                </a:moveTo>
                <a:lnTo>
                  <a:pt x="89839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1" name="object 1091"/>
          <p:cNvSpPr/>
          <p:nvPr/>
        </p:nvSpPr>
        <p:spPr>
          <a:xfrm>
            <a:off x="14081000" y="3872729"/>
            <a:ext cx="90170" cy="635"/>
          </a:xfrm>
          <a:custGeom>
            <a:avLst/>
            <a:gdLst/>
            <a:ahLst/>
            <a:cxnLst/>
            <a:rect l="l" t="t" r="r" b="b"/>
            <a:pathLst>
              <a:path w="90169" h="635">
                <a:moveTo>
                  <a:pt x="0" y="184"/>
                </a:moveTo>
                <a:lnTo>
                  <a:pt x="89839" y="184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2" name="object 1092"/>
          <p:cNvSpPr/>
          <p:nvPr/>
        </p:nvSpPr>
        <p:spPr>
          <a:xfrm>
            <a:off x="14081000" y="3872729"/>
            <a:ext cx="89535" cy="635"/>
          </a:xfrm>
          <a:custGeom>
            <a:avLst/>
            <a:gdLst/>
            <a:ahLst/>
            <a:cxnLst/>
            <a:rect l="l" t="t" r="r" b="b"/>
            <a:pathLst>
              <a:path w="89534" h="635">
                <a:moveTo>
                  <a:pt x="0" y="184"/>
                </a:moveTo>
                <a:lnTo>
                  <a:pt x="89192" y="184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3" name="object 1093"/>
          <p:cNvSpPr/>
          <p:nvPr/>
        </p:nvSpPr>
        <p:spPr>
          <a:xfrm>
            <a:off x="13431186" y="3872912"/>
            <a:ext cx="90170" cy="0"/>
          </a:xfrm>
          <a:custGeom>
            <a:avLst/>
            <a:gdLst/>
            <a:ahLst/>
            <a:cxnLst/>
            <a:rect l="l" t="t" r="r" b="b"/>
            <a:pathLst>
              <a:path w="90169">
                <a:moveTo>
                  <a:pt x="0" y="0"/>
                </a:moveTo>
                <a:lnTo>
                  <a:pt x="89839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4" name="object 1094"/>
          <p:cNvSpPr/>
          <p:nvPr/>
        </p:nvSpPr>
        <p:spPr>
          <a:xfrm>
            <a:off x="13431187" y="3872729"/>
            <a:ext cx="90170" cy="635"/>
          </a:xfrm>
          <a:custGeom>
            <a:avLst/>
            <a:gdLst/>
            <a:ahLst/>
            <a:cxnLst/>
            <a:rect l="l" t="t" r="r" b="b"/>
            <a:pathLst>
              <a:path w="90169" h="635">
                <a:moveTo>
                  <a:pt x="0" y="184"/>
                </a:moveTo>
                <a:lnTo>
                  <a:pt x="89839" y="184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5" name="object 1095"/>
          <p:cNvSpPr/>
          <p:nvPr/>
        </p:nvSpPr>
        <p:spPr>
          <a:xfrm>
            <a:off x="13431187" y="3872729"/>
            <a:ext cx="90170" cy="635"/>
          </a:xfrm>
          <a:custGeom>
            <a:avLst/>
            <a:gdLst/>
            <a:ahLst/>
            <a:cxnLst/>
            <a:rect l="l" t="t" r="r" b="b"/>
            <a:pathLst>
              <a:path w="90169" h="635">
                <a:moveTo>
                  <a:pt x="0" y="184"/>
                </a:moveTo>
                <a:lnTo>
                  <a:pt x="89839" y="184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6" name="object 1096"/>
          <p:cNvSpPr/>
          <p:nvPr/>
        </p:nvSpPr>
        <p:spPr>
          <a:xfrm>
            <a:off x="14080993" y="3873189"/>
            <a:ext cx="89535" cy="0"/>
          </a:xfrm>
          <a:custGeom>
            <a:avLst/>
            <a:gdLst/>
            <a:ahLst/>
            <a:cxnLst/>
            <a:rect l="l" t="t" r="r" b="b"/>
            <a:pathLst>
              <a:path w="89534">
                <a:moveTo>
                  <a:pt x="0" y="0"/>
                </a:moveTo>
                <a:lnTo>
                  <a:pt x="89204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7" name="object 1097"/>
          <p:cNvSpPr/>
          <p:nvPr/>
        </p:nvSpPr>
        <p:spPr>
          <a:xfrm>
            <a:off x="14081000" y="3873098"/>
            <a:ext cx="89535" cy="635"/>
          </a:xfrm>
          <a:custGeom>
            <a:avLst/>
            <a:gdLst/>
            <a:ahLst/>
            <a:cxnLst/>
            <a:rect l="l" t="t" r="r" b="b"/>
            <a:pathLst>
              <a:path w="89534" h="635">
                <a:moveTo>
                  <a:pt x="0" y="95"/>
                </a:moveTo>
                <a:lnTo>
                  <a:pt x="89192" y="95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8" name="object 1098"/>
          <p:cNvSpPr/>
          <p:nvPr/>
        </p:nvSpPr>
        <p:spPr>
          <a:xfrm>
            <a:off x="14081000" y="3873098"/>
            <a:ext cx="88900" cy="635"/>
          </a:xfrm>
          <a:custGeom>
            <a:avLst/>
            <a:gdLst/>
            <a:ahLst/>
            <a:cxnLst/>
            <a:rect l="l" t="t" r="r" b="b"/>
            <a:pathLst>
              <a:path w="88900" h="635">
                <a:moveTo>
                  <a:pt x="0" y="95"/>
                </a:moveTo>
                <a:lnTo>
                  <a:pt x="88455" y="95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9" name="object 1099"/>
          <p:cNvSpPr/>
          <p:nvPr/>
        </p:nvSpPr>
        <p:spPr>
          <a:xfrm>
            <a:off x="13431839" y="3873189"/>
            <a:ext cx="89535" cy="0"/>
          </a:xfrm>
          <a:custGeom>
            <a:avLst/>
            <a:gdLst/>
            <a:ahLst/>
            <a:cxnLst/>
            <a:rect l="l" t="t" r="r" b="b"/>
            <a:pathLst>
              <a:path w="89534">
                <a:moveTo>
                  <a:pt x="0" y="0"/>
                </a:moveTo>
                <a:lnTo>
                  <a:pt x="89192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0" name="object 1100"/>
          <p:cNvSpPr/>
          <p:nvPr/>
        </p:nvSpPr>
        <p:spPr>
          <a:xfrm>
            <a:off x="13431835" y="3873098"/>
            <a:ext cx="89535" cy="635"/>
          </a:xfrm>
          <a:custGeom>
            <a:avLst/>
            <a:gdLst/>
            <a:ahLst/>
            <a:cxnLst/>
            <a:rect l="l" t="t" r="r" b="b"/>
            <a:pathLst>
              <a:path w="89534" h="635">
                <a:moveTo>
                  <a:pt x="0" y="95"/>
                </a:moveTo>
                <a:lnTo>
                  <a:pt x="89192" y="95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1" name="object 1101"/>
          <p:cNvSpPr/>
          <p:nvPr/>
        </p:nvSpPr>
        <p:spPr>
          <a:xfrm>
            <a:off x="13431835" y="3873098"/>
            <a:ext cx="89535" cy="635"/>
          </a:xfrm>
          <a:custGeom>
            <a:avLst/>
            <a:gdLst/>
            <a:ahLst/>
            <a:cxnLst/>
            <a:rect l="l" t="t" r="r" b="b"/>
            <a:pathLst>
              <a:path w="89534" h="635">
                <a:moveTo>
                  <a:pt x="0" y="95"/>
                </a:moveTo>
                <a:lnTo>
                  <a:pt x="89192" y="95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2" name="object 1102"/>
          <p:cNvSpPr/>
          <p:nvPr/>
        </p:nvSpPr>
        <p:spPr>
          <a:xfrm>
            <a:off x="14080993" y="3873332"/>
            <a:ext cx="88900" cy="0"/>
          </a:xfrm>
          <a:custGeom>
            <a:avLst/>
            <a:gdLst/>
            <a:ahLst/>
            <a:cxnLst/>
            <a:rect l="l" t="t" r="r" b="b"/>
            <a:pathLst>
              <a:path w="88900">
                <a:moveTo>
                  <a:pt x="0" y="0"/>
                </a:moveTo>
                <a:lnTo>
                  <a:pt x="88455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3" name="object 1103"/>
          <p:cNvSpPr/>
          <p:nvPr/>
        </p:nvSpPr>
        <p:spPr>
          <a:xfrm>
            <a:off x="14080994" y="3873328"/>
            <a:ext cx="88900" cy="0"/>
          </a:xfrm>
          <a:custGeom>
            <a:avLst/>
            <a:gdLst/>
            <a:ahLst/>
            <a:cxnLst/>
            <a:rect l="l" t="t" r="r" b="b"/>
            <a:pathLst>
              <a:path w="88900">
                <a:moveTo>
                  <a:pt x="0" y="0"/>
                </a:moveTo>
                <a:lnTo>
                  <a:pt x="88455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4" name="object 1104"/>
          <p:cNvSpPr/>
          <p:nvPr/>
        </p:nvSpPr>
        <p:spPr>
          <a:xfrm>
            <a:off x="14080994" y="3873328"/>
            <a:ext cx="88265" cy="0"/>
          </a:xfrm>
          <a:custGeom>
            <a:avLst/>
            <a:gdLst/>
            <a:ahLst/>
            <a:cxnLst/>
            <a:rect l="l" t="t" r="r" b="b"/>
            <a:pathLst>
              <a:path w="88265">
                <a:moveTo>
                  <a:pt x="0" y="0"/>
                </a:moveTo>
                <a:lnTo>
                  <a:pt x="87718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5" name="object 1105"/>
          <p:cNvSpPr/>
          <p:nvPr/>
        </p:nvSpPr>
        <p:spPr>
          <a:xfrm>
            <a:off x="13432569" y="3873332"/>
            <a:ext cx="88900" cy="0"/>
          </a:xfrm>
          <a:custGeom>
            <a:avLst/>
            <a:gdLst/>
            <a:ahLst/>
            <a:cxnLst/>
            <a:rect l="l" t="t" r="r" b="b"/>
            <a:pathLst>
              <a:path w="88900">
                <a:moveTo>
                  <a:pt x="0" y="0"/>
                </a:moveTo>
                <a:lnTo>
                  <a:pt x="88455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6" name="object 1106"/>
          <p:cNvSpPr/>
          <p:nvPr/>
        </p:nvSpPr>
        <p:spPr>
          <a:xfrm>
            <a:off x="13432572" y="3873328"/>
            <a:ext cx="88900" cy="0"/>
          </a:xfrm>
          <a:custGeom>
            <a:avLst/>
            <a:gdLst/>
            <a:ahLst/>
            <a:cxnLst/>
            <a:rect l="l" t="t" r="r" b="b"/>
            <a:pathLst>
              <a:path w="88900">
                <a:moveTo>
                  <a:pt x="0" y="0"/>
                </a:moveTo>
                <a:lnTo>
                  <a:pt x="88455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7" name="object 1107"/>
          <p:cNvSpPr/>
          <p:nvPr/>
        </p:nvSpPr>
        <p:spPr>
          <a:xfrm>
            <a:off x="13432572" y="3873328"/>
            <a:ext cx="88900" cy="0"/>
          </a:xfrm>
          <a:custGeom>
            <a:avLst/>
            <a:gdLst/>
            <a:ahLst/>
            <a:cxnLst/>
            <a:rect l="l" t="t" r="r" b="b"/>
            <a:pathLst>
              <a:path w="88900">
                <a:moveTo>
                  <a:pt x="0" y="0"/>
                </a:moveTo>
                <a:lnTo>
                  <a:pt x="88455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8" name="object 1108"/>
          <p:cNvSpPr/>
          <p:nvPr/>
        </p:nvSpPr>
        <p:spPr>
          <a:xfrm>
            <a:off x="14080993" y="3873379"/>
            <a:ext cx="88265" cy="3810"/>
          </a:xfrm>
          <a:custGeom>
            <a:avLst/>
            <a:gdLst/>
            <a:ahLst/>
            <a:cxnLst/>
            <a:rect l="l" t="t" r="r" b="b"/>
            <a:pathLst>
              <a:path w="88265" h="3810">
                <a:moveTo>
                  <a:pt x="0" y="0"/>
                </a:moveTo>
                <a:lnTo>
                  <a:pt x="0" y="3416"/>
                </a:lnTo>
                <a:lnTo>
                  <a:pt x="85966" y="3416"/>
                </a:lnTo>
                <a:lnTo>
                  <a:pt x="0" y="0"/>
                </a:lnTo>
                <a:close/>
              </a:path>
              <a:path w="88265" h="3810">
                <a:moveTo>
                  <a:pt x="87718" y="0"/>
                </a:moveTo>
                <a:lnTo>
                  <a:pt x="0" y="0"/>
                </a:lnTo>
                <a:lnTo>
                  <a:pt x="85966" y="3416"/>
                </a:lnTo>
                <a:lnTo>
                  <a:pt x="87718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9" name="object 1109"/>
          <p:cNvSpPr/>
          <p:nvPr/>
        </p:nvSpPr>
        <p:spPr>
          <a:xfrm>
            <a:off x="14080993" y="3873377"/>
            <a:ext cx="88265" cy="3810"/>
          </a:xfrm>
          <a:custGeom>
            <a:avLst/>
            <a:gdLst/>
            <a:ahLst/>
            <a:cxnLst/>
            <a:rect l="l" t="t" r="r" b="b"/>
            <a:pathLst>
              <a:path w="88265" h="3810">
                <a:moveTo>
                  <a:pt x="87718" y="0"/>
                </a:moveTo>
                <a:lnTo>
                  <a:pt x="0" y="0"/>
                </a:lnTo>
                <a:lnTo>
                  <a:pt x="85966" y="3429"/>
                </a:lnTo>
                <a:lnTo>
                  <a:pt x="87718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0" name="object 1110"/>
          <p:cNvSpPr/>
          <p:nvPr/>
        </p:nvSpPr>
        <p:spPr>
          <a:xfrm>
            <a:off x="14080993" y="3873377"/>
            <a:ext cx="86360" cy="3810"/>
          </a:xfrm>
          <a:custGeom>
            <a:avLst/>
            <a:gdLst/>
            <a:ahLst/>
            <a:cxnLst/>
            <a:rect l="l" t="t" r="r" b="b"/>
            <a:pathLst>
              <a:path w="86359" h="3810">
                <a:moveTo>
                  <a:pt x="0" y="0"/>
                </a:moveTo>
                <a:lnTo>
                  <a:pt x="85966" y="3429"/>
                </a:lnTo>
                <a:lnTo>
                  <a:pt x="0" y="342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1" name="object 1111"/>
          <p:cNvSpPr/>
          <p:nvPr/>
        </p:nvSpPr>
        <p:spPr>
          <a:xfrm>
            <a:off x="13433313" y="3873379"/>
            <a:ext cx="88265" cy="3810"/>
          </a:xfrm>
          <a:custGeom>
            <a:avLst/>
            <a:gdLst/>
            <a:ahLst/>
            <a:cxnLst/>
            <a:rect l="l" t="t" r="r" b="b"/>
            <a:pathLst>
              <a:path w="88265" h="3810">
                <a:moveTo>
                  <a:pt x="0" y="0"/>
                </a:moveTo>
                <a:lnTo>
                  <a:pt x="1765" y="3416"/>
                </a:lnTo>
                <a:lnTo>
                  <a:pt x="87706" y="3416"/>
                </a:lnTo>
                <a:lnTo>
                  <a:pt x="0" y="0"/>
                </a:lnTo>
                <a:close/>
              </a:path>
              <a:path w="88265" h="3810">
                <a:moveTo>
                  <a:pt x="87706" y="0"/>
                </a:moveTo>
                <a:lnTo>
                  <a:pt x="0" y="0"/>
                </a:lnTo>
                <a:lnTo>
                  <a:pt x="87706" y="3416"/>
                </a:lnTo>
                <a:lnTo>
                  <a:pt x="87706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2" name="object 1112"/>
          <p:cNvSpPr/>
          <p:nvPr/>
        </p:nvSpPr>
        <p:spPr>
          <a:xfrm>
            <a:off x="13433308" y="3873377"/>
            <a:ext cx="88265" cy="3810"/>
          </a:xfrm>
          <a:custGeom>
            <a:avLst/>
            <a:gdLst/>
            <a:ahLst/>
            <a:cxnLst/>
            <a:rect l="l" t="t" r="r" b="b"/>
            <a:pathLst>
              <a:path w="88265" h="3810">
                <a:moveTo>
                  <a:pt x="87718" y="0"/>
                </a:moveTo>
                <a:lnTo>
                  <a:pt x="0" y="0"/>
                </a:lnTo>
                <a:lnTo>
                  <a:pt x="87718" y="3429"/>
                </a:lnTo>
                <a:lnTo>
                  <a:pt x="87718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3" name="object 1113"/>
          <p:cNvSpPr/>
          <p:nvPr/>
        </p:nvSpPr>
        <p:spPr>
          <a:xfrm>
            <a:off x="13433308" y="3873377"/>
            <a:ext cx="88265" cy="3810"/>
          </a:xfrm>
          <a:custGeom>
            <a:avLst/>
            <a:gdLst/>
            <a:ahLst/>
            <a:cxnLst/>
            <a:rect l="l" t="t" r="r" b="b"/>
            <a:pathLst>
              <a:path w="88265" h="3810">
                <a:moveTo>
                  <a:pt x="0" y="0"/>
                </a:moveTo>
                <a:lnTo>
                  <a:pt x="87718" y="3429"/>
                </a:lnTo>
                <a:lnTo>
                  <a:pt x="1765" y="342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4" name="object 1114"/>
          <p:cNvSpPr/>
          <p:nvPr/>
        </p:nvSpPr>
        <p:spPr>
          <a:xfrm>
            <a:off x="14081000" y="3876800"/>
            <a:ext cx="86360" cy="149225"/>
          </a:xfrm>
          <a:custGeom>
            <a:avLst/>
            <a:gdLst/>
            <a:ahLst/>
            <a:cxnLst/>
            <a:rect l="l" t="t" r="r" b="b"/>
            <a:pathLst>
              <a:path w="86359" h="149225">
                <a:moveTo>
                  <a:pt x="0" y="0"/>
                </a:moveTo>
                <a:lnTo>
                  <a:pt x="0" y="148691"/>
                </a:lnTo>
                <a:lnTo>
                  <a:pt x="85953" y="148691"/>
                </a:lnTo>
                <a:lnTo>
                  <a:pt x="0" y="0"/>
                </a:lnTo>
                <a:close/>
              </a:path>
              <a:path w="86359" h="149225">
                <a:moveTo>
                  <a:pt x="85953" y="0"/>
                </a:moveTo>
                <a:lnTo>
                  <a:pt x="0" y="0"/>
                </a:lnTo>
                <a:lnTo>
                  <a:pt x="85953" y="148691"/>
                </a:lnTo>
                <a:lnTo>
                  <a:pt x="85953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5" name="object 1115"/>
          <p:cNvSpPr/>
          <p:nvPr/>
        </p:nvSpPr>
        <p:spPr>
          <a:xfrm>
            <a:off x="14081000" y="3876800"/>
            <a:ext cx="86360" cy="149225"/>
          </a:xfrm>
          <a:custGeom>
            <a:avLst/>
            <a:gdLst/>
            <a:ahLst/>
            <a:cxnLst/>
            <a:rect l="l" t="t" r="r" b="b"/>
            <a:pathLst>
              <a:path w="86359" h="149225">
                <a:moveTo>
                  <a:pt x="85953" y="0"/>
                </a:moveTo>
                <a:lnTo>
                  <a:pt x="0" y="0"/>
                </a:lnTo>
                <a:lnTo>
                  <a:pt x="85953" y="148691"/>
                </a:lnTo>
                <a:lnTo>
                  <a:pt x="85953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6" name="object 1116"/>
          <p:cNvSpPr/>
          <p:nvPr/>
        </p:nvSpPr>
        <p:spPr>
          <a:xfrm>
            <a:off x="14081000" y="3876800"/>
            <a:ext cx="86360" cy="149225"/>
          </a:xfrm>
          <a:custGeom>
            <a:avLst/>
            <a:gdLst/>
            <a:ahLst/>
            <a:cxnLst/>
            <a:rect l="l" t="t" r="r" b="b"/>
            <a:pathLst>
              <a:path w="86359" h="149225">
                <a:moveTo>
                  <a:pt x="0" y="0"/>
                </a:moveTo>
                <a:lnTo>
                  <a:pt x="85953" y="148691"/>
                </a:lnTo>
                <a:lnTo>
                  <a:pt x="0" y="14869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7" name="object 1117"/>
          <p:cNvSpPr/>
          <p:nvPr/>
        </p:nvSpPr>
        <p:spPr>
          <a:xfrm>
            <a:off x="13435074" y="3876800"/>
            <a:ext cx="86360" cy="149225"/>
          </a:xfrm>
          <a:custGeom>
            <a:avLst/>
            <a:gdLst/>
            <a:ahLst/>
            <a:cxnLst/>
            <a:rect l="l" t="t" r="r" b="b"/>
            <a:pathLst>
              <a:path w="86359" h="149225">
                <a:moveTo>
                  <a:pt x="0" y="0"/>
                </a:moveTo>
                <a:lnTo>
                  <a:pt x="0" y="148691"/>
                </a:lnTo>
                <a:lnTo>
                  <a:pt x="85953" y="148691"/>
                </a:lnTo>
                <a:lnTo>
                  <a:pt x="0" y="0"/>
                </a:lnTo>
                <a:close/>
              </a:path>
              <a:path w="86359" h="149225">
                <a:moveTo>
                  <a:pt x="85953" y="0"/>
                </a:moveTo>
                <a:lnTo>
                  <a:pt x="0" y="0"/>
                </a:lnTo>
                <a:lnTo>
                  <a:pt x="85953" y="148691"/>
                </a:lnTo>
                <a:lnTo>
                  <a:pt x="85953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8" name="object 1118"/>
          <p:cNvSpPr/>
          <p:nvPr/>
        </p:nvSpPr>
        <p:spPr>
          <a:xfrm>
            <a:off x="13435074" y="3876800"/>
            <a:ext cx="86360" cy="149225"/>
          </a:xfrm>
          <a:custGeom>
            <a:avLst/>
            <a:gdLst/>
            <a:ahLst/>
            <a:cxnLst/>
            <a:rect l="l" t="t" r="r" b="b"/>
            <a:pathLst>
              <a:path w="86359" h="149225">
                <a:moveTo>
                  <a:pt x="85953" y="0"/>
                </a:moveTo>
                <a:lnTo>
                  <a:pt x="0" y="0"/>
                </a:lnTo>
                <a:lnTo>
                  <a:pt x="85953" y="148691"/>
                </a:lnTo>
                <a:lnTo>
                  <a:pt x="85953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9" name="object 1119"/>
          <p:cNvSpPr/>
          <p:nvPr/>
        </p:nvSpPr>
        <p:spPr>
          <a:xfrm>
            <a:off x="13435074" y="3876800"/>
            <a:ext cx="86360" cy="149225"/>
          </a:xfrm>
          <a:custGeom>
            <a:avLst/>
            <a:gdLst/>
            <a:ahLst/>
            <a:cxnLst/>
            <a:rect l="l" t="t" r="r" b="b"/>
            <a:pathLst>
              <a:path w="86359" h="149225">
                <a:moveTo>
                  <a:pt x="0" y="0"/>
                </a:moveTo>
                <a:lnTo>
                  <a:pt x="85953" y="148691"/>
                </a:lnTo>
                <a:lnTo>
                  <a:pt x="0" y="14869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0" name="object 1120"/>
          <p:cNvSpPr/>
          <p:nvPr/>
        </p:nvSpPr>
        <p:spPr>
          <a:xfrm>
            <a:off x="14080993" y="4025680"/>
            <a:ext cx="87630" cy="0"/>
          </a:xfrm>
          <a:custGeom>
            <a:avLst/>
            <a:gdLst/>
            <a:ahLst/>
            <a:cxnLst/>
            <a:rect l="l" t="t" r="r" b="b"/>
            <a:pathLst>
              <a:path w="87630">
                <a:moveTo>
                  <a:pt x="0" y="0"/>
                </a:moveTo>
                <a:lnTo>
                  <a:pt x="87058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1" name="object 1121"/>
          <p:cNvSpPr/>
          <p:nvPr/>
        </p:nvSpPr>
        <p:spPr>
          <a:xfrm>
            <a:off x="14081000" y="4025489"/>
            <a:ext cx="87630" cy="635"/>
          </a:xfrm>
          <a:custGeom>
            <a:avLst/>
            <a:gdLst/>
            <a:ahLst/>
            <a:cxnLst/>
            <a:rect l="l" t="t" r="r" b="b"/>
            <a:pathLst>
              <a:path w="87630" h="635">
                <a:moveTo>
                  <a:pt x="0" y="184"/>
                </a:moveTo>
                <a:lnTo>
                  <a:pt x="87058" y="184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2" name="object 1122"/>
          <p:cNvSpPr/>
          <p:nvPr/>
        </p:nvSpPr>
        <p:spPr>
          <a:xfrm>
            <a:off x="14081000" y="4025489"/>
            <a:ext cx="87630" cy="635"/>
          </a:xfrm>
          <a:custGeom>
            <a:avLst/>
            <a:gdLst/>
            <a:ahLst/>
            <a:cxnLst/>
            <a:rect l="l" t="t" r="r" b="b"/>
            <a:pathLst>
              <a:path w="87630" h="635">
                <a:moveTo>
                  <a:pt x="0" y="184"/>
                </a:moveTo>
                <a:lnTo>
                  <a:pt x="87058" y="184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3" name="object 1123"/>
          <p:cNvSpPr/>
          <p:nvPr/>
        </p:nvSpPr>
        <p:spPr>
          <a:xfrm>
            <a:off x="13433969" y="4025680"/>
            <a:ext cx="87630" cy="0"/>
          </a:xfrm>
          <a:custGeom>
            <a:avLst/>
            <a:gdLst/>
            <a:ahLst/>
            <a:cxnLst/>
            <a:rect l="l" t="t" r="r" b="b"/>
            <a:pathLst>
              <a:path w="87630">
                <a:moveTo>
                  <a:pt x="0" y="0"/>
                </a:moveTo>
                <a:lnTo>
                  <a:pt x="87058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4" name="object 1124"/>
          <p:cNvSpPr/>
          <p:nvPr/>
        </p:nvSpPr>
        <p:spPr>
          <a:xfrm>
            <a:off x="13435074" y="4025489"/>
            <a:ext cx="86360" cy="635"/>
          </a:xfrm>
          <a:custGeom>
            <a:avLst/>
            <a:gdLst/>
            <a:ahLst/>
            <a:cxnLst/>
            <a:rect l="l" t="t" r="r" b="b"/>
            <a:pathLst>
              <a:path w="86359" h="635">
                <a:moveTo>
                  <a:pt x="0" y="184"/>
                </a:moveTo>
                <a:lnTo>
                  <a:pt x="85953" y="184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5" name="object 1125"/>
          <p:cNvSpPr/>
          <p:nvPr/>
        </p:nvSpPr>
        <p:spPr>
          <a:xfrm>
            <a:off x="13433956" y="4025489"/>
            <a:ext cx="87630" cy="635"/>
          </a:xfrm>
          <a:custGeom>
            <a:avLst/>
            <a:gdLst/>
            <a:ahLst/>
            <a:cxnLst/>
            <a:rect l="l" t="t" r="r" b="b"/>
            <a:pathLst>
              <a:path w="87630" h="635">
                <a:moveTo>
                  <a:pt x="0" y="184"/>
                </a:moveTo>
                <a:lnTo>
                  <a:pt x="87071" y="184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6" name="object 1126"/>
          <p:cNvSpPr/>
          <p:nvPr/>
        </p:nvSpPr>
        <p:spPr>
          <a:xfrm>
            <a:off x="14080993" y="4026179"/>
            <a:ext cx="88265" cy="0"/>
          </a:xfrm>
          <a:custGeom>
            <a:avLst/>
            <a:gdLst/>
            <a:ahLst/>
            <a:cxnLst/>
            <a:rect l="l" t="t" r="r" b="b"/>
            <a:pathLst>
              <a:path w="88265">
                <a:moveTo>
                  <a:pt x="0" y="0"/>
                </a:moveTo>
                <a:lnTo>
                  <a:pt x="87896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7" name="object 1127"/>
          <p:cNvSpPr/>
          <p:nvPr/>
        </p:nvSpPr>
        <p:spPr>
          <a:xfrm>
            <a:off x="14080993" y="4025860"/>
            <a:ext cx="88265" cy="1270"/>
          </a:xfrm>
          <a:custGeom>
            <a:avLst/>
            <a:gdLst/>
            <a:ahLst/>
            <a:cxnLst/>
            <a:rect l="l" t="t" r="r" b="b"/>
            <a:pathLst>
              <a:path w="88265" h="1270">
                <a:moveTo>
                  <a:pt x="0" y="323"/>
                </a:moveTo>
                <a:lnTo>
                  <a:pt x="87909" y="323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8" name="object 1128"/>
          <p:cNvSpPr/>
          <p:nvPr/>
        </p:nvSpPr>
        <p:spPr>
          <a:xfrm>
            <a:off x="14080993" y="4025860"/>
            <a:ext cx="88265" cy="1270"/>
          </a:xfrm>
          <a:custGeom>
            <a:avLst/>
            <a:gdLst/>
            <a:ahLst/>
            <a:cxnLst/>
            <a:rect l="l" t="t" r="r" b="b"/>
            <a:pathLst>
              <a:path w="88265" h="1270">
                <a:moveTo>
                  <a:pt x="0" y="323"/>
                </a:moveTo>
                <a:lnTo>
                  <a:pt x="87909" y="323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9" name="object 1129"/>
          <p:cNvSpPr/>
          <p:nvPr/>
        </p:nvSpPr>
        <p:spPr>
          <a:xfrm>
            <a:off x="13433125" y="4026179"/>
            <a:ext cx="88265" cy="0"/>
          </a:xfrm>
          <a:custGeom>
            <a:avLst/>
            <a:gdLst/>
            <a:ahLst/>
            <a:cxnLst/>
            <a:rect l="l" t="t" r="r" b="b"/>
            <a:pathLst>
              <a:path w="88265">
                <a:moveTo>
                  <a:pt x="0" y="0"/>
                </a:moveTo>
                <a:lnTo>
                  <a:pt x="87896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0" name="object 1130"/>
          <p:cNvSpPr/>
          <p:nvPr/>
        </p:nvSpPr>
        <p:spPr>
          <a:xfrm>
            <a:off x="13433956" y="4025860"/>
            <a:ext cx="87630" cy="1270"/>
          </a:xfrm>
          <a:custGeom>
            <a:avLst/>
            <a:gdLst/>
            <a:ahLst/>
            <a:cxnLst/>
            <a:rect l="l" t="t" r="r" b="b"/>
            <a:pathLst>
              <a:path w="87630" h="1270">
                <a:moveTo>
                  <a:pt x="0" y="323"/>
                </a:moveTo>
                <a:lnTo>
                  <a:pt x="87071" y="323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1" name="object 1131"/>
          <p:cNvSpPr/>
          <p:nvPr/>
        </p:nvSpPr>
        <p:spPr>
          <a:xfrm>
            <a:off x="13433131" y="4025860"/>
            <a:ext cx="88265" cy="1270"/>
          </a:xfrm>
          <a:custGeom>
            <a:avLst/>
            <a:gdLst/>
            <a:ahLst/>
            <a:cxnLst/>
            <a:rect l="l" t="t" r="r" b="b"/>
            <a:pathLst>
              <a:path w="88265" h="1270">
                <a:moveTo>
                  <a:pt x="0" y="323"/>
                </a:moveTo>
                <a:lnTo>
                  <a:pt x="87896" y="323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2" name="object 1132"/>
          <p:cNvSpPr/>
          <p:nvPr/>
        </p:nvSpPr>
        <p:spPr>
          <a:xfrm>
            <a:off x="14080993" y="4026875"/>
            <a:ext cx="88900" cy="0"/>
          </a:xfrm>
          <a:custGeom>
            <a:avLst/>
            <a:gdLst/>
            <a:ahLst/>
            <a:cxnLst/>
            <a:rect l="l" t="t" r="r" b="b"/>
            <a:pathLst>
              <a:path w="88900">
                <a:moveTo>
                  <a:pt x="0" y="0"/>
                </a:moveTo>
                <a:lnTo>
                  <a:pt x="88734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3" name="object 1133"/>
          <p:cNvSpPr/>
          <p:nvPr/>
        </p:nvSpPr>
        <p:spPr>
          <a:xfrm>
            <a:off x="14080999" y="4026507"/>
            <a:ext cx="88900" cy="1270"/>
          </a:xfrm>
          <a:custGeom>
            <a:avLst/>
            <a:gdLst/>
            <a:ahLst/>
            <a:cxnLst/>
            <a:rect l="l" t="t" r="r" b="b"/>
            <a:pathLst>
              <a:path w="88900" h="1270">
                <a:moveTo>
                  <a:pt x="0" y="368"/>
                </a:moveTo>
                <a:lnTo>
                  <a:pt x="88734" y="368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4" name="object 1134"/>
          <p:cNvSpPr/>
          <p:nvPr/>
        </p:nvSpPr>
        <p:spPr>
          <a:xfrm>
            <a:off x="14080999" y="4026507"/>
            <a:ext cx="88900" cy="1270"/>
          </a:xfrm>
          <a:custGeom>
            <a:avLst/>
            <a:gdLst/>
            <a:ahLst/>
            <a:cxnLst/>
            <a:rect l="l" t="t" r="r" b="b"/>
            <a:pathLst>
              <a:path w="88900" h="1270">
                <a:moveTo>
                  <a:pt x="0" y="368"/>
                </a:moveTo>
                <a:lnTo>
                  <a:pt x="88734" y="368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5" name="object 1135"/>
          <p:cNvSpPr/>
          <p:nvPr/>
        </p:nvSpPr>
        <p:spPr>
          <a:xfrm>
            <a:off x="13432291" y="4026875"/>
            <a:ext cx="88900" cy="0"/>
          </a:xfrm>
          <a:custGeom>
            <a:avLst/>
            <a:gdLst/>
            <a:ahLst/>
            <a:cxnLst/>
            <a:rect l="l" t="t" r="r" b="b"/>
            <a:pathLst>
              <a:path w="88900">
                <a:moveTo>
                  <a:pt x="0" y="0"/>
                </a:moveTo>
                <a:lnTo>
                  <a:pt x="88734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6" name="object 1136"/>
          <p:cNvSpPr/>
          <p:nvPr/>
        </p:nvSpPr>
        <p:spPr>
          <a:xfrm>
            <a:off x="13433131" y="4026507"/>
            <a:ext cx="88265" cy="1270"/>
          </a:xfrm>
          <a:custGeom>
            <a:avLst/>
            <a:gdLst/>
            <a:ahLst/>
            <a:cxnLst/>
            <a:rect l="l" t="t" r="r" b="b"/>
            <a:pathLst>
              <a:path w="88265" h="1270">
                <a:moveTo>
                  <a:pt x="0" y="368"/>
                </a:moveTo>
                <a:lnTo>
                  <a:pt x="87896" y="368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7" name="object 1137"/>
          <p:cNvSpPr/>
          <p:nvPr/>
        </p:nvSpPr>
        <p:spPr>
          <a:xfrm>
            <a:off x="13432293" y="4026507"/>
            <a:ext cx="88900" cy="1270"/>
          </a:xfrm>
          <a:custGeom>
            <a:avLst/>
            <a:gdLst/>
            <a:ahLst/>
            <a:cxnLst/>
            <a:rect l="l" t="t" r="r" b="b"/>
            <a:pathLst>
              <a:path w="88900" h="1270">
                <a:moveTo>
                  <a:pt x="0" y="368"/>
                </a:moveTo>
                <a:lnTo>
                  <a:pt x="88734" y="368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8" name="object 1138"/>
          <p:cNvSpPr/>
          <p:nvPr/>
        </p:nvSpPr>
        <p:spPr>
          <a:xfrm>
            <a:off x="14080993" y="4027713"/>
            <a:ext cx="89535" cy="0"/>
          </a:xfrm>
          <a:custGeom>
            <a:avLst/>
            <a:gdLst/>
            <a:ahLst/>
            <a:cxnLst/>
            <a:rect l="l" t="t" r="r" b="b"/>
            <a:pathLst>
              <a:path w="89534">
                <a:moveTo>
                  <a:pt x="0" y="0"/>
                </a:moveTo>
                <a:lnTo>
                  <a:pt x="89382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9" name="object 1139"/>
          <p:cNvSpPr/>
          <p:nvPr/>
        </p:nvSpPr>
        <p:spPr>
          <a:xfrm>
            <a:off x="14080994" y="4027247"/>
            <a:ext cx="89535" cy="1270"/>
          </a:xfrm>
          <a:custGeom>
            <a:avLst/>
            <a:gdLst/>
            <a:ahLst/>
            <a:cxnLst/>
            <a:rect l="l" t="t" r="r" b="b"/>
            <a:pathLst>
              <a:path w="89534" h="1270">
                <a:moveTo>
                  <a:pt x="88734" y="0"/>
                </a:moveTo>
                <a:lnTo>
                  <a:pt x="0" y="0"/>
                </a:lnTo>
                <a:lnTo>
                  <a:pt x="89382" y="927"/>
                </a:lnTo>
                <a:lnTo>
                  <a:pt x="88734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0" name="object 1140"/>
          <p:cNvSpPr/>
          <p:nvPr/>
        </p:nvSpPr>
        <p:spPr>
          <a:xfrm>
            <a:off x="14080994" y="4027247"/>
            <a:ext cx="89535" cy="1270"/>
          </a:xfrm>
          <a:custGeom>
            <a:avLst/>
            <a:gdLst/>
            <a:ahLst/>
            <a:cxnLst/>
            <a:rect l="l" t="t" r="r" b="b"/>
            <a:pathLst>
              <a:path w="89534" h="1270">
                <a:moveTo>
                  <a:pt x="0" y="0"/>
                </a:moveTo>
                <a:lnTo>
                  <a:pt x="89382" y="927"/>
                </a:lnTo>
                <a:lnTo>
                  <a:pt x="0" y="92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1" name="object 1141"/>
          <p:cNvSpPr/>
          <p:nvPr/>
        </p:nvSpPr>
        <p:spPr>
          <a:xfrm>
            <a:off x="13431646" y="4027713"/>
            <a:ext cx="89535" cy="0"/>
          </a:xfrm>
          <a:custGeom>
            <a:avLst/>
            <a:gdLst/>
            <a:ahLst/>
            <a:cxnLst/>
            <a:rect l="l" t="t" r="r" b="b"/>
            <a:pathLst>
              <a:path w="89534">
                <a:moveTo>
                  <a:pt x="0" y="0"/>
                </a:moveTo>
                <a:lnTo>
                  <a:pt x="89382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2" name="object 1142"/>
          <p:cNvSpPr/>
          <p:nvPr/>
        </p:nvSpPr>
        <p:spPr>
          <a:xfrm>
            <a:off x="13432293" y="4027247"/>
            <a:ext cx="88900" cy="1270"/>
          </a:xfrm>
          <a:custGeom>
            <a:avLst/>
            <a:gdLst/>
            <a:ahLst/>
            <a:cxnLst/>
            <a:rect l="l" t="t" r="r" b="b"/>
            <a:pathLst>
              <a:path w="88900" h="1270">
                <a:moveTo>
                  <a:pt x="88734" y="0"/>
                </a:moveTo>
                <a:lnTo>
                  <a:pt x="0" y="0"/>
                </a:lnTo>
                <a:lnTo>
                  <a:pt x="88734" y="927"/>
                </a:lnTo>
                <a:lnTo>
                  <a:pt x="88734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3" name="object 1143"/>
          <p:cNvSpPr/>
          <p:nvPr/>
        </p:nvSpPr>
        <p:spPr>
          <a:xfrm>
            <a:off x="13431645" y="4027247"/>
            <a:ext cx="89535" cy="1270"/>
          </a:xfrm>
          <a:custGeom>
            <a:avLst/>
            <a:gdLst/>
            <a:ahLst/>
            <a:cxnLst/>
            <a:rect l="l" t="t" r="r" b="b"/>
            <a:pathLst>
              <a:path w="89534" h="1270">
                <a:moveTo>
                  <a:pt x="647" y="0"/>
                </a:moveTo>
                <a:lnTo>
                  <a:pt x="89382" y="927"/>
                </a:lnTo>
                <a:lnTo>
                  <a:pt x="0" y="927"/>
                </a:lnTo>
                <a:lnTo>
                  <a:pt x="647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4" name="object 1144"/>
          <p:cNvSpPr/>
          <p:nvPr/>
        </p:nvSpPr>
        <p:spPr>
          <a:xfrm>
            <a:off x="14080993" y="4028683"/>
            <a:ext cx="90170" cy="0"/>
          </a:xfrm>
          <a:custGeom>
            <a:avLst/>
            <a:gdLst/>
            <a:ahLst/>
            <a:cxnLst/>
            <a:rect l="l" t="t" r="r" b="b"/>
            <a:pathLst>
              <a:path w="90169">
                <a:moveTo>
                  <a:pt x="0" y="0"/>
                </a:moveTo>
                <a:lnTo>
                  <a:pt x="89750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5" name="object 1145"/>
          <p:cNvSpPr/>
          <p:nvPr/>
        </p:nvSpPr>
        <p:spPr>
          <a:xfrm>
            <a:off x="14080994" y="4028173"/>
            <a:ext cx="90170" cy="1270"/>
          </a:xfrm>
          <a:custGeom>
            <a:avLst/>
            <a:gdLst/>
            <a:ahLst/>
            <a:cxnLst/>
            <a:rect l="l" t="t" r="r" b="b"/>
            <a:pathLst>
              <a:path w="90169" h="1270">
                <a:moveTo>
                  <a:pt x="89382" y="0"/>
                </a:moveTo>
                <a:lnTo>
                  <a:pt x="0" y="0"/>
                </a:lnTo>
                <a:lnTo>
                  <a:pt x="89750" y="1016"/>
                </a:lnTo>
                <a:lnTo>
                  <a:pt x="89382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6" name="object 1146"/>
          <p:cNvSpPr/>
          <p:nvPr/>
        </p:nvSpPr>
        <p:spPr>
          <a:xfrm>
            <a:off x="14080994" y="4028173"/>
            <a:ext cx="90170" cy="1270"/>
          </a:xfrm>
          <a:custGeom>
            <a:avLst/>
            <a:gdLst/>
            <a:ahLst/>
            <a:cxnLst/>
            <a:rect l="l" t="t" r="r" b="b"/>
            <a:pathLst>
              <a:path w="90169" h="1270">
                <a:moveTo>
                  <a:pt x="0" y="0"/>
                </a:moveTo>
                <a:lnTo>
                  <a:pt x="89750" y="1016"/>
                </a:lnTo>
                <a:lnTo>
                  <a:pt x="0" y="101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7" name="object 1147"/>
          <p:cNvSpPr/>
          <p:nvPr/>
        </p:nvSpPr>
        <p:spPr>
          <a:xfrm>
            <a:off x="13431274" y="4028683"/>
            <a:ext cx="90170" cy="0"/>
          </a:xfrm>
          <a:custGeom>
            <a:avLst/>
            <a:gdLst/>
            <a:ahLst/>
            <a:cxnLst/>
            <a:rect l="l" t="t" r="r" b="b"/>
            <a:pathLst>
              <a:path w="90169">
                <a:moveTo>
                  <a:pt x="0" y="0"/>
                </a:moveTo>
                <a:lnTo>
                  <a:pt x="89750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8" name="object 1148"/>
          <p:cNvSpPr/>
          <p:nvPr/>
        </p:nvSpPr>
        <p:spPr>
          <a:xfrm>
            <a:off x="13431645" y="4028173"/>
            <a:ext cx="89535" cy="1270"/>
          </a:xfrm>
          <a:custGeom>
            <a:avLst/>
            <a:gdLst/>
            <a:ahLst/>
            <a:cxnLst/>
            <a:rect l="l" t="t" r="r" b="b"/>
            <a:pathLst>
              <a:path w="89534" h="1270">
                <a:moveTo>
                  <a:pt x="89382" y="0"/>
                </a:moveTo>
                <a:lnTo>
                  <a:pt x="0" y="0"/>
                </a:lnTo>
                <a:lnTo>
                  <a:pt x="89382" y="1016"/>
                </a:lnTo>
                <a:lnTo>
                  <a:pt x="89382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9" name="object 1149"/>
          <p:cNvSpPr/>
          <p:nvPr/>
        </p:nvSpPr>
        <p:spPr>
          <a:xfrm>
            <a:off x="13431277" y="4028173"/>
            <a:ext cx="90170" cy="1270"/>
          </a:xfrm>
          <a:custGeom>
            <a:avLst/>
            <a:gdLst/>
            <a:ahLst/>
            <a:cxnLst/>
            <a:rect l="l" t="t" r="r" b="b"/>
            <a:pathLst>
              <a:path w="90169" h="1270">
                <a:moveTo>
                  <a:pt x="368" y="0"/>
                </a:moveTo>
                <a:lnTo>
                  <a:pt x="89750" y="1016"/>
                </a:lnTo>
                <a:lnTo>
                  <a:pt x="0" y="1016"/>
                </a:lnTo>
                <a:lnTo>
                  <a:pt x="368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0" name="object 1150"/>
          <p:cNvSpPr/>
          <p:nvPr/>
        </p:nvSpPr>
        <p:spPr>
          <a:xfrm>
            <a:off x="14080993" y="4029745"/>
            <a:ext cx="90170" cy="0"/>
          </a:xfrm>
          <a:custGeom>
            <a:avLst/>
            <a:gdLst/>
            <a:ahLst/>
            <a:cxnLst/>
            <a:rect l="l" t="t" r="r" b="b"/>
            <a:pathLst>
              <a:path w="90169">
                <a:moveTo>
                  <a:pt x="0" y="0"/>
                </a:moveTo>
                <a:lnTo>
                  <a:pt x="90030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1" name="object 1151"/>
          <p:cNvSpPr/>
          <p:nvPr/>
        </p:nvSpPr>
        <p:spPr>
          <a:xfrm>
            <a:off x="14080996" y="4029190"/>
            <a:ext cx="90170" cy="1270"/>
          </a:xfrm>
          <a:custGeom>
            <a:avLst/>
            <a:gdLst/>
            <a:ahLst/>
            <a:cxnLst/>
            <a:rect l="l" t="t" r="r" b="b"/>
            <a:pathLst>
              <a:path w="90169" h="1270">
                <a:moveTo>
                  <a:pt x="89750" y="0"/>
                </a:moveTo>
                <a:lnTo>
                  <a:pt x="0" y="0"/>
                </a:lnTo>
                <a:lnTo>
                  <a:pt x="90030" y="1104"/>
                </a:lnTo>
                <a:lnTo>
                  <a:pt x="8975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2" name="object 1152"/>
          <p:cNvSpPr/>
          <p:nvPr/>
        </p:nvSpPr>
        <p:spPr>
          <a:xfrm>
            <a:off x="14080996" y="4029190"/>
            <a:ext cx="90170" cy="1270"/>
          </a:xfrm>
          <a:custGeom>
            <a:avLst/>
            <a:gdLst/>
            <a:ahLst/>
            <a:cxnLst/>
            <a:rect l="l" t="t" r="r" b="b"/>
            <a:pathLst>
              <a:path w="90169" h="1270">
                <a:moveTo>
                  <a:pt x="0" y="0"/>
                </a:moveTo>
                <a:lnTo>
                  <a:pt x="90030" y="1104"/>
                </a:lnTo>
                <a:lnTo>
                  <a:pt x="0" y="1104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3" name="object 1153"/>
          <p:cNvSpPr/>
          <p:nvPr/>
        </p:nvSpPr>
        <p:spPr>
          <a:xfrm>
            <a:off x="13430998" y="4029745"/>
            <a:ext cx="90170" cy="0"/>
          </a:xfrm>
          <a:custGeom>
            <a:avLst/>
            <a:gdLst/>
            <a:ahLst/>
            <a:cxnLst/>
            <a:rect l="l" t="t" r="r" b="b"/>
            <a:pathLst>
              <a:path w="90169">
                <a:moveTo>
                  <a:pt x="0" y="0"/>
                </a:moveTo>
                <a:lnTo>
                  <a:pt x="90030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4" name="object 1154"/>
          <p:cNvSpPr/>
          <p:nvPr/>
        </p:nvSpPr>
        <p:spPr>
          <a:xfrm>
            <a:off x="13431277" y="4029190"/>
            <a:ext cx="90170" cy="1270"/>
          </a:xfrm>
          <a:custGeom>
            <a:avLst/>
            <a:gdLst/>
            <a:ahLst/>
            <a:cxnLst/>
            <a:rect l="l" t="t" r="r" b="b"/>
            <a:pathLst>
              <a:path w="90169" h="1270">
                <a:moveTo>
                  <a:pt x="89750" y="0"/>
                </a:moveTo>
                <a:lnTo>
                  <a:pt x="0" y="0"/>
                </a:lnTo>
                <a:lnTo>
                  <a:pt x="89750" y="1104"/>
                </a:lnTo>
                <a:lnTo>
                  <a:pt x="8975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5" name="object 1155"/>
          <p:cNvSpPr/>
          <p:nvPr/>
        </p:nvSpPr>
        <p:spPr>
          <a:xfrm>
            <a:off x="13430998" y="4029190"/>
            <a:ext cx="90170" cy="1270"/>
          </a:xfrm>
          <a:custGeom>
            <a:avLst/>
            <a:gdLst/>
            <a:ahLst/>
            <a:cxnLst/>
            <a:rect l="l" t="t" r="r" b="b"/>
            <a:pathLst>
              <a:path w="90169" h="1270">
                <a:moveTo>
                  <a:pt x="279" y="0"/>
                </a:moveTo>
                <a:lnTo>
                  <a:pt x="90030" y="1104"/>
                </a:lnTo>
                <a:lnTo>
                  <a:pt x="0" y="1104"/>
                </a:lnTo>
                <a:lnTo>
                  <a:pt x="279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6" name="object 1156"/>
          <p:cNvSpPr/>
          <p:nvPr/>
        </p:nvSpPr>
        <p:spPr>
          <a:xfrm>
            <a:off x="14080997" y="4030859"/>
            <a:ext cx="90170" cy="0"/>
          </a:xfrm>
          <a:custGeom>
            <a:avLst/>
            <a:gdLst/>
            <a:ahLst/>
            <a:cxnLst/>
            <a:rect l="l" t="t" r="r" b="b"/>
            <a:pathLst>
              <a:path w="90169">
                <a:moveTo>
                  <a:pt x="0" y="0"/>
                </a:moveTo>
                <a:lnTo>
                  <a:pt x="90030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7" name="object 1157"/>
          <p:cNvSpPr/>
          <p:nvPr/>
        </p:nvSpPr>
        <p:spPr>
          <a:xfrm>
            <a:off x="14080994" y="4030300"/>
            <a:ext cx="90170" cy="1270"/>
          </a:xfrm>
          <a:custGeom>
            <a:avLst/>
            <a:gdLst/>
            <a:ahLst/>
            <a:cxnLst/>
            <a:rect l="l" t="t" r="r" b="b"/>
            <a:pathLst>
              <a:path w="90169" h="1270">
                <a:moveTo>
                  <a:pt x="90030" y="0"/>
                </a:moveTo>
                <a:lnTo>
                  <a:pt x="0" y="0"/>
                </a:lnTo>
                <a:lnTo>
                  <a:pt x="90030" y="1104"/>
                </a:lnTo>
                <a:lnTo>
                  <a:pt x="9003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8" name="object 1158"/>
          <p:cNvSpPr/>
          <p:nvPr/>
        </p:nvSpPr>
        <p:spPr>
          <a:xfrm>
            <a:off x="14080994" y="4030300"/>
            <a:ext cx="90170" cy="1270"/>
          </a:xfrm>
          <a:custGeom>
            <a:avLst/>
            <a:gdLst/>
            <a:ahLst/>
            <a:cxnLst/>
            <a:rect l="l" t="t" r="r" b="b"/>
            <a:pathLst>
              <a:path w="90169" h="1270">
                <a:moveTo>
                  <a:pt x="0" y="0"/>
                </a:moveTo>
                <a:lnTo>
                  <a:pt x="90030" y="1104"/>
                </a:lnTo>
                <a:lnTo>
                  <a:pt x="0" y="1104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9" name="object 1159"/>
          <p:cNvSpPr/>
          <p:nvPr/>
        </p:nvSpPr>
        <p:spPr>
          <a:xfrm>
            <a:off x="13430998" y="4030859"/>
            <a:ext cx="90170" cy="0"/>
          </a:xfrm>
          <a:custGeom>
            <a:avLst/>
            <a:gdLst/>
            <a:ahLst/>
            <a:cxnLst/>
            <a:rect l="l" t="t" r="r" b="b"/>
            <a:pathLst>
              <a:path w="90169">
                <a:moveTo>
                  <a:pt x="0" y="0"/>
                </a:moveTo>
                <a:lnTo>
                  <a:pt x="90017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0" name="object 1160"/>
          <p:cNvSpPr/>
          <p:nvPr/>
        </p:nvSpPr>
        <p:spPr>
          <a:xfrm>
            <a:off x="13430998" y="4030300"/>
            <a:ext cx="90170" cy="1270"/>
          </a:xfrm>
          <a:custGeom>
            <a:avLst/>
            <a:gdLst/>
            <a:ahLst/>
            <a:cxnLst/>
            <a:rect l="l" t="t" r="r" b="b"/>
            <a:pathLst>
              <a:path w="90169" h="1270">
                <a:moveTo>
                  <a:pt x="90030" y="0"/>
                </a:moveTo>
                <a:lnTo>
                  <a:pt x="0" y="0"/>
                </a:lnTo>
                <a:lnTo>
                  <a:pt x="90030" y="1104"/>
                </a:lnTo>
                <a:lnTo>
                  <a:pt x="9003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1" name="object 1161"/>
          <p:cNvSpPr/>
          <p:nvPr/>
        </p:nvSpPr>
        <p:spPr>
          <a:xfrm>
            <a:off x="13430998" y="4030300"/>
            <a:ext cx="90170" cy="1270"/>
          </a:xfrm>
          <a:custGeom>
            <a:avLst/>
            <a:gdLst/>
            <a:ahLst/>
            <a:cxnLst/>
            <a:rect l="l" t="t" r="r" b="b"/>
            <a:pathLst>
              <a:path w="90169" h="1270">
                <a:moveTo>
                  <a:pt x="0" y="0"/>
                </a:moveTo>
                <a:lnTo>
                  <a:pt x="90030" y="1104"/>
                </a:lnTo>
                <a:lnTo>
                  <a:pt x="0" y="1104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2" name="object 1162"/>
          <p:cNvSpPr/>
          <p:nvPr/>
        </p:nvSpPr>
        <p:spPr>
          <a:xfrm>
            <a:off x="14080993" y="4031963"/>
            <a:ext cx="90170" cy="0"/>
          </a:xfrm>
          <a:custGeom>
            <a:avLst/>
            <a:gdLst/>
            <a:ahLst/>
            <a:cxnLst/>
            <a:rect l="l" t="t" r="r" b="b"/>
            <a:pathLst>
              <a:path w="90169">
                <a:moveTo>
                  <a:pt x="0" y="0"/>
                </a:moveTo>
                <a:lnTo>
                  <a:pt x="90030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3" name="object 1163"/>
          <p:cNvSpPr/>
          <p:nvPr/>
        </p:nvSpPr>
        <p:spPr>
          <a:xfrm>
            <a:off x="14080994" y="4031412"/>
            <a:ext cx="90170" cy="1270"/>
          </a:xfrm>
          <a:custGeom>
            <a:avLst/>
            <a:gdLst/>
            <a:ahLst/>
            <a:cxnLst/>
            <a:rect l="l" t="t" r="r" b="b"/>
            <a:pathLst>
              <a:path w="90169" h="1270">
                <a:moveTo>
                  <a:pt x="90030" y="0"/>
                </a:moveTo>
                <a:lnTo>
                  <a:pt x="0" y="0"/>
                </a:lnTo>
                <a:lnTo>
                  <a:pt x="89839" y="1104"/>
                </a:lnTo>
                <a:lnTo>
                  <a:pt x="9003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4" name="object 1164"/>
          <p:cNvSpPr/>
          <p:nvPr/>
        </p:nvSpPr>
        <p:spPr>
          <a:xfrm>
            <a:off x="14080994" y="4031412"/>
            <a:ext cx="90170" cy="1270"/>
          </a:xfrm>
          <a:custGeom>
            <a:avLst/>
            <a:gdLst/>
            <a:ahLst/>
            <a:cxnLst/>
            <a:rect l="l" t="t" r="r" b="b"/>
            <a:pathLst>
              <a:path w="90169" h="1270">
                <a:moveTo>
                  <a:pt x="0" y="0"/>
                </a:moveTo>
                <a:lnTo>
                  <a:pt x="89839" y="1104"/>
                </a:lnTo>
                <a:lnTo>
                  <a:pt x="0" y="1104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5" name="object 1165"/>
          <p:cNvSpPr/>
          <p:nvPr/>
        </p:nvSpPr>
        <p:spPr>
          <a:xfrm>
            <a:off x="13431003" y="4031963"/>
            <a:ext cx="90170" cy="0"/>
          </a:xfrm>
          <a:custGeom>
            <a:avLst/>
            <a:gdLst/>
            <a:ahLst/>
            <a:cxnLst/>
            <a:rect l="l" t="t" r="r" b="b"/>
            <a:pathLst>
              <a:path w="90169">
                <a:moveTo>
                  <a:pt x="0" y="0"/>
                </a:moveTo>
                <a:lnTo>
                  <a:pt x="90017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6" name="object 1166"/>
          <p:cNvSpPr/>
          <p:nvPr/>
        </p:nvSpPr>
        <p:spPr>
          <a:xfrm>
            <a:off x="13430998" y="4031412"/>
            <a:ext cx="90170" cy="1270"/>
          </a:xfrm>
          <a:custGeom>
            <a:avLst/>
            <a:gdLst/>
            <a:ahLst/>
            <a:cxnLst/>
            <a:rect l="l" t="t" r="r" b="b"/>
            <a:pathLst>
              <a:path w="90169" h="1270">
                <a:moveTo>
                  <a:pt x="90030" y="0"/>
                </a:moveTo>
                <a:lnTo>
                  <a:pt x="0" y="0"/>
                </a:lnTo>
                <a:lnTo>
                  <a:pt x="90030" y="1104"/>
                </a:lnTo>
                <a:lnTo>
                  <a:pt x="9003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7" name="object 1167"/>
          <p:cNvSpPr/>
          <p:nvPr/>
        </p:nvSpPr>
        <p:spPr>
          <a:xfrm>
            <a:off x="13430998" y="4031412"/>
            <a:ext cx="90170" cy="1270"/>
          </a:xfrm>
          <a:custGeom>
            <a:avLst/>
            <a:gdLst/>
            <a:ahLst/>
            <a:cxnLst/>
            <a:rect l="l" t="t" r="r" b="b"/>
            <a:pathLst>
              <a:path w="90169" h="1270">
                <a:moveTo>
                  <a:pt x="0" y="0"/>
                </a:moveTo>
                <a:lnTo>
                  <a:pt x="90030" y="1104"/>
                </a:lnTo>
                <a:lnTo>
                  <a:pt x="190" y="1104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8" name="object 1168"/>
          <p:cNvSpPr/>
          <p:nvPr/>
        </p:nvSpPr>
        <p:spPr>
          <a:xfrm>
            <a:off x="14080993" y="4033027"/>
            <a:ext cx="90170" cy="0"/>
          </a:xfrm>
          <a:custGeom>
            <a:avLst/>
            <a:gdLst/>
            <a:ahLst/>
            <a:cxnLst/>
            <a:rect l="l" t="t" r="r" b="b"/>
            <a:pathLst>
              <a:path w="90169">
                <a:moveTo>
                  <a:pt x="0" y="0"/>
                </a:moveTo>
                <a:lnTo>
                  <a:pt x="89839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9" name="object 1169"/>
          <p:cNvSpPr/>
          <p:nvPr/>
        </p:nvSpPr>
        <p:spPr>
          <a:xfrm>
            <a:off x="14081000" y="4032522"/>
            <a:ext cx="90170" cy="1270"/>
          </a:xfrm>
          <a:custGeom>
            <a:avLst/>
            <a:gdLst/>
            <a:ahLst/>
            <a:cxnLst/>
            <a:rect l="l" t="t" r="r" b="b"/>
            <a:pathLst>
              <a:path w="90169" h="1270">
                <a:moveTo>
                  <a:pt x="89839" y="0"/>
                </a:moveTo>
                <a:lnTo>
                  <a:pt x="0" y="0"/>
                </a:lnTo>
                <a:lnTo>
                  <a:pt x="89471" y="1016"/>
                </a:lnTo>
                <a:lnTo>
                  <a:pt x="89839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0" name="object 1170"/>
          <p:cNvSpPr/>
          <p:nvPr/>
        </p:nvSpPr>
        <p:spPr>
          <a:xfrm>
            <a:off x="14081000" y="4032522"/>
            <a:ext cx="89535" cy="1270"/>
          </a:xfrm>
          <a:custGeom>
            <a:avLst/>
            <a:gdLst/>
            <a:ahLst/>
            <a:cxnLst/>
            <a:rect l="l" t="t" r="r" b="b"/>
            <a:pathLst>
              <a:path w="89534" h="1270">
                <a:moveTo>
                  <a:pt x="0" y="0"/>
                </a:moveTo>
                <a:lnTo>
                  <a:pt x="89471" y="1016"/>
                </a:lnTo>
                <a:lnTo>
                  <a:pt x="0" y="101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1" name="object 1171"/>
          <p:cNvSpPr/>
          <p:nvPr/>
        </p:nvSpPr>
        <p:spPr>
          <a:xfrm>
            <a:off x="13431186" y="4033027"/>
            <a:ext cx="90170" cy="0"/>
          </a:xfrm>
          <a:custGeom>
            <a:avLst/>
            <a:gdLst/>
            <a:ahLst/>
            <a:cxnLst/>
            <a:rect l="l" t="t" r="r" b="b"/>
            <a:pathLst>
              <a:path w="90169">
                <a:moveTo>
                  <a:pt x="0" y="0"/>
                </a:moveTo>
                <a:lnTo>
                  <a:pt x="89839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2" name="object 1172"/>
          <p:cNvSpPr/>
          <p:nvPr/>
        </p:nvSpPr>
        <p:spPr>
          <a:xfrm>
            <a:off x="13431187" y="4032522"/>
            <a:ext cx="90170" cy="1270"/>
          </a:xfrm>
          <a:custGeom>
            <a:avLst/>
            <a:gdLst/>
            <a:ahLst/>
            <a:cxnLst/>
            <a:rect l="l" t="t" r="r" b="b"/>
            <a:pathLst>
              <a:path w="90169" h="1270">
                <a:moveTo>
                  <a:pt x="89839" y="0"/>
                </a:moveTo>
                <a:lnTo>
                  <a:pt x="0" y="0"/>
                </a:lnTo>
                <a:lnTo>
                  <a:pt x="89839" y="1016"/>
                </a:lnTo>
                <a:lnTo>
                  <a:pt x="89839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3" name="object 1173"/>
          <p:cNvSpPr/>
          <p:nvPr/>
        </p:nvSpPr>
        <p:spPr>
          <a:xfrm>
            <a:off x="13431187" y="4032522"/>
            <a:ext cx="90170" cy="1270"/>
          </a:xfrm>
          <a:custGeom>
            <a:avLst/>
            <a:gdLst/>
            <a:ahLst/>
            <a:cxnLst/>
            <a:rect l="l" t="t" r="r" b="b"/>
            <a:pathLst>
              <a:path w="90169" h="1270">
                <a:moveTo>
                  <a:pt x="0" y="0"/>
                </a:moveTo>
                <a:lnTo>
                  <a:pt x="89839" y="1016"/>
                </a:lnTo>
                <a:lnTo>
                  <a:pt x="368" y="101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4" name="object 1174"/>
          <p:cNvSpPr/>
          <p:nvPr/>
        </p:nvSpPr>
        <p:spPr>
          <a:xfrm>
            <a:off x="14080993" y="4034000"/>
            <a:ext cx="89535" cy="0"/>
          </a:xfrm>
          <a:custGeom>
            <a:avLst/>
            <a:gdLst/>
            <a:ahLst/>
            <a:cxnLst/>
            <a:rect l="l" t="t" r="r" b="b"/>
            <a:pathLst>
              <a:path w="89534">
                <a:moveTo>
                  <a:pt x="0" y="0"/>
                </a:moveTo>
                <a:lnTo>
                  <a:pt x="89471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5" name="object 1175"/>
          <p:cNvSpPr/>
          <p:nvPr/>
        </p:nvSpPr>
        <p:spPr>
          <a:xfrm>
            <a:off x="14080997" y="4033539"/>
            <a:ext cx="89535" cy="1270"/>
          </a:xfrm>
          <a:custGeom>
            <a:avLst/>
            <a:gdLst/>
            <a:ahLst/>
            <a:cxnLst/>
            <a:rect l="l" t="t" r="r" b="b"/>
            <a:pathLst>
              <a:path w="89534" h="1270">
                <a:moveTo>
                  <a:pt x="89471" y="0"/>
                </a:moveTo>
                <a:lnTo>
                  <a:pt x="0" y="0"/>
                </a:lnTo>
                <a:lnTo>
                  <a:pt x="88912" y="927"/>
                </a:lnTo>
                <a:lnTo>
                  <a:pt x="89471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6" name="object 1176"/>
          <p:cNvSpPr/>
          <p:nvPr/>
        </p:nvSpPr>
        <p:spPr>
          <a:xfrm>
            <a:off x="14080997" y="4033539"/>
            <a:ext cx="89535" cy="1270"/>
          </a:xfrm>
          <a:custGeom>
            <a:avLst/>
            <a:gdLst/>
            <a:ahLst/>
            <a:cxnLst/>
            <a:rect l="l" t="t" r="r" b="b"/>
            <a:pathLst>
              <a:path w="89534" h="1270">
                <a:moveTo>
                  <a:pt x="0" y="0"/>
                </a:moveTo>
                <a:lnTo>
                  <a:pt x="88912" y="927"/>
                </a:lnTo>
                <a:lnTo>
                  <a:pt x="0" y="92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7" name="object 1177"/>
          <p:cNvSpPr/>
          <p:nvPr/>
        </p:nvSpPr>
        <p:spPr>
          <a:xfrm>
            <a:off x="13431552" y="4034000"/>
            <a:ext cx="89535" cy="0"/>
          </a:xfrm>
          <a:custGeom>
            <a:avLst/>
            <a:gdLst/>
            <a:ahLst/>
            <a:cxnLst/>
            <a:rect l="l" t="t" r="r" b="b"/>
            <a:pathLst>
              <a:path w="89534">
                <a:moveTo>
                  <a:pt x="0" y="0"/>
                </a:moveTo>
                <a:lnTo>
                  <a:pt x="89471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8" name="object 1178"/>
          <p:cNvSpPr/>
          <p:nvPr/>
        </p:nvSpPr>
        <p:spPr>
          <a:xfrm>
            <a:off x="13431556" y="4033539"/>
            <a:ext cx="89535" cy="1270"/>
          </a:xfrm>
          <a:custGeom>
            <a:avLst/>
            <a:gdLst/>
            <a:ahLst/>
            <a:cxnLst/>
            <a:rect l="l" t="t" r="r" b="b"/>
            <a:pathLst>
              <a:path w="89534" h="1270">
                <a:moveTo>
                  <a:pt x="89471" y="0"/>
                </a:moveTo>
                <a:lnTo>
                  <a:pt x="0" y="0"/>
                </a:lnTo>
                <a:lnTo>
                  <a:pt x="89471" y="927"/>
                </a:lnTo>
                <a:lnTo>
                  <a:pt x="89471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9" name="object 1179"/>
          <p:cNvSpPr/>
          <p:nvPr/>
        </p:nvSpPr>
        <p:spPr>
          <a:xfrm>
            <a:off x="13431556" y="4033539"/>
            <a:ext cx="89535" cy="1270"/>
          </a:xfrm>
          <a:custGeom>
            <a:avLst/>
            <a:gdLst/>
            <a:ahLst/>
            <a:cxnLst/>
            <a:rect l="l" t="t" r="r" b="b"/>
            <a:pathLst>
              <a:path w="89534" h="1270">
                <a:moveTo>
                  <a:pt x="0" y="0"/>
                </a:moveTo>
                <a:lnTo>
                  <a:pt x="89471" y="927"/>
                </a:lnTo>
                <a:lnTo>
                  <a:pt x="558" y="92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0" name="object 1180"/>
          <p:cNvSpPr/>
          <p:nvPr/>
        </p:nvSpPr>
        <p:spPr>
          <a:xfrm>
            <a:off x="14080993" y="4034881"/>
            <a:ext cx="89535" cy="0"/>
          </a:xfrm>
          <a:custGeom>
            <a:avLst/>
            <a:gdLst/>
            <a:ahLst/>
            <a:cxnLst/>
            <a:rect l="l" t="t" r="r" b="b"/>
            <a:pathLst>
              <a:path w="89534">
                <a:moveTo>
                  <a:pt x="0" y="0"/>
                </a:moveTo>
                <a:lnTo>
                  <a:pt x="88925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1" name="object 1181"/>
          <p:cNvSpPr/>
          <p:nvPr/>
        </p:nvSpPr>
        <p:spPr>
          <a:xfrm>
            <a:off x="14081002" y="4034464"/>
            <a:ext cx="89535" cy="1270"/>
          </a:xfrm>
          <a:custGeom>
            <a:avLst/>
            <a:gdLst/>
            <a:ahLst/>
            <a:cxnLst/>
            <a:rect l="l" t="t" r="r" b="b"/>
            <a:pathLst>
              <a:path w="89534" h="1270">
                <a:moveTo>
                  <a:pt x="0" y="419"/>
                </a:moveTo>
                <a:lnTo>
                  <a:pt x="88912" y="419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2" name="object 1182"/>
          <p:cNvSpPr/>
          <p:nvPr/>
        </p:nvSpPr>
        <p:spPr>
          <a:xfrm>
            <a:off x="14081002" y="4034464"/>
            <a:ext cx="88265" cy="1270"/>
          </a:xfrm>
          <a:custGeom>
            <a:avLst/>
            <a:gdLst/>
            <a:ahLst/>
            <a:cxnLst/>
            <a:rect l="l" t="t" r="r" b="b"/>
            <a:pathLst>
              <a:path w="88265" h="1270">
                <a:moveTo>
                  <a:pt x="0" y="419"/>
                </a:moveTo>
                <a:lnTo>
                  <a:pt x="88074" y="419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3" name="object 1183"/>
          <p:cNvSpPr/>
          <p:nvPr/>
        </p:nvSpPr>
        <p:spPr>
          <a:xfrm>
            <a:off x="13432111" y="4034881"/>
            <a:ext cx="89535" cy="0"/>
          </a:xfrm>
          <a:custGeom>
            <a:avLst/>
            <a:gdLst/>
            <a:ahLst/>
            <a:cxnLst/>
            <a:rect l="l" t="t" r="r" b="b"/>
            <a:pathLst>
              <a:path w="89534">
                <a:moveTo>
                  <a:pt x="0" y="0"/>
                </a:moveTo>
                <a:lnTo>
                  <a:pt x="88912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4" name="object 1184"/>
          <p:cNvSpPr/>
          <p:nvPr/>
        </p:nvSpPr>
        <p:spPr>
          <a:xfrm>
            <a:off x="13432115" y="4034464"/>
            <a:ext cx="89535" cy="1270"/>
          </a:xfrm>
          <a:custGeom>
            <a:avLst/>
            <a:gdLst/>
            <a:ahLst/>
            <a:cxnLst/>
            <a:rect l="l" t="t" r="r" b="b"/>
            <a:pathLst>
              <a:path w="89534" h="1270">
                <a:moveTo>
                  <a:pt x="0" y="419"/>
                </a:moveTo>
                <a:lnTo>
                  <a:pt x="88912" y="419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5" name="object 1185"/>
          <p:cNvSpPr/>
          <p:nvPr/>
        </p:nvSpPr>
        <p:spPr>
          <a:xfrm>
            <a:off x="13432115" y="4034464"/>
            <a:ext cx="89535" cy="1270"/>
          </a:xfrm>
          <a:custGeom>
            <a:avLst/>
            <a:gdLst/>
            <a:ahLst/>
            <a:cxnLst/>
            <a:rect l="l" t="t" r="r" b="b"/>
            <a:pathLst>
              <a:path w="89534" h="1270">
                <a:moveTo>
                  <a:pt x="0" y="419"/>
                </a:moveTo>
                <a:lnTo>
                  <a:pt x="88912" y="419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6" name="object 1186"/>
          <p:cNvSpPr/>
          <p:nvPr/>
        </p:nvSpPr>
        <p:spPr>
          <a:xfrm>
            <a:off x="14080993" y="4035620"/>
            <a:ext cx="88265" cy="0"/>
          </a:xfrm>
          <a:custGeom>
            <a:avLst/>
            <a:gdLst/>
            <a:ahLst/>
            <a:cxnLst/>
            <a:rect l="l" t="t" r="r" b="b"/>
            <a:pathLst>
              <a:path w="88265">
                <a:moveTo>
                  <a:pt x="0" y="0"/>
                </a:moveTo>
                <a:lnTo>
                  <a:pt x="88087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7" name="object 1187"/>
          <p:cNvSpPr/>
          <p:nvPr/>
        </p:nvSpPr>
        <p:spPr>
          <a:xfrm>
            <a:off x="14080994" y="4035297"/>
            <a:ext cx="88265" cy="1270"/>
          </a:xfrm>
          <a:custGeom>
            <a:avLst/>
            <a:gdLst/>
            <a:ahLst/>
            <a:cxnLst/>
            <a:rect l="l" t="t" r="r" b="b"/>
            <a:pathLst>
              <a:path w="88265" h="1270">
                <a:moveTo>
                  <a:pt x="0" y="323"/>
                </a:moveTo>
                <a:lnTo>
                  <a:pt x="88087" y="323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8" name="object 1188"/>
          <p:cNvSpPr/>
          <p:nvPr/>
        </p:nvSpPr>
        <p:spPr>
          <a:xfrm>
            <a:off x="14080994" y="4035297"/>
            <a:ext cx="87630" cy="1270"/>
          </a:xfrm>
          <a:custGeom>
            <a:avLst/>
            <a:gdLst/>
            <a:ahLst/>
            <a:cxnLst/>
            <a:rect l="l" t="t" r="r" b="b"/>
            <a:pathLst>
              <a:path w="87630" h="1270">
                <a:moveTo>
                  <a:pt x="0" y="323"/>
                </a:moveTo>
                <a:lnTo>
                  <a:pt x="87248" y="323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9" name="object 1189"/>
          <p:cNvSpPr/>
          <p:nvPr/>
        </p:nvSpPr>
        <p:spPr>
          <a:xfrm>
            <a:off x="13432947" y="4035620"/>
            <a:ext cx="88265" cy="0"/>
          </a:xfrm>
          <a:custGeom>
            <a:avLst/>
            <a:gdLst/>
            <a:ahLst/>
            <a:cxnLst/>
            <a:rect l="l" t="t" r="r" b="b"/>
            <a:pathLst>
              <a:path w="88265">
                <a:moveTo>
                  <a:pt x="0" y="0"/>
                </a:moveTo>
                <a:lnTo>
                  <a:pt x="88074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0" name="object 1190"/>
          <p:cNvSpPr/>
          <p:nvPr/>
        </p:nvSpPr>
        <p:spPr>
          <a:xfrm>
            <a:off x="13432941" y="4035297"/>
            <a:ext cx="88265" cy="1270"/>
          </a:xfrm>
          <a:custGeom>
            <a:avLst/>
            <a:gdLst/>
            <a:ahLst/>
            <a:cxnLst/>
            <a:rect l="l" t="t" r="r" b="b"/>
            <a:pathLst>
              <a:path w="88265" h="1270">
                <a:moveTo>
                  <a:pt x="0" y="323"/>
                </a:moveTo>
                <a:lnTo>
                  <a:pt x="88087" y="323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1" name="object 1191"/>
          <p:cNvSpPr/>
          <p:nvPr/>
        </p:nvSpPr>
        <p:spPr>
          <a:xfrm>
            <a:off x="13432941" y="4035297"/>
            <a:ext cx="88265" cy="1270"/>
          </a:xfrm>
          <a:custGeom>
            <a:avLst/>
            <a:gdLst/>
            <a:ahLst/>
            <a:cxnLst/>
            <a:rect l="l" t="t" r="r" b="b"/>
            <a:pathLst>
              <a:path w="88265" h="1270">
                <a:moveTo>
                  <a:pt x="0" y="323"/>
                </a:moveTo>
                <a:lnTo>
                  <a:pt x="88087" y="323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2" name="object 1192"/>
          <p:cNvSpPr/>
          <p:nvPr/>
        </p:nvSpPr>
        <p:spPr>
          <a:xfrm>
            <a:off x="14080999" y="4035945"/>
            <a:ext cx="89535" cy="15875"/>
          </a:xfrm>
          <a:custGeom>
            <a:avLst/>
            <a:gdLst/>
            <a:ahLst/>
            <a:cxnLst/>
            <a:rect l="l" t="t" r="r" b="b"/>
            <a:pathLst>
              <a:path w="89534" h="15875">
                <a:moveTo>
                  <a:pt x="0" y="0"/>
                </a:moveTo>
                <a:lnTo>
                  <a:pt x="0" y="15735"/>
                </a:lnTo>
                <a:lnTo>
                  <a:pt x="89001" y="15735"/>
                </a:lnTo>
                <a:lnTo>
                  <a:pt x="0" y="0"/>
                </a:lnTo>
                <a:close/>
              </a:path>
              <a:path w="89534" h="15875">
                <a:moveTo>
                  <a:pt x="87248" y="0"/>
                </a:moveTo>
                <a:lnTo>
                  <a:pt x="0" y="0"/>
                </a:lnTo>
                <a:lnTo>
                  <a:pt x="89001" y="15735"/>
                </a:lnTo>
                <a:lnTo>
                  <a:pt x="87248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3" name="object 1193"/>
          <p:cNvSpPr/>
          <p:nvPr/>
        </p:nvSpPr>
        <p:spPr>
          <a:xfrm>
            <a:off x="14080999" y="4035945"/>
            <a:ext cx="89535" cy="15875"/>
          </a:xfrm>
          <a:custGeom>
            <a:avLst/>
            <a:gdLst/>
            <a:ahLst/>
            <a:cxnLst/>
            <a:rect l="l" t="t" r="r" b="b"/>
            <a:pathLst>
              <a:path w="89534" h="15875">
                <a:moveTo>
                  <a:pt x="87248" y="0"/>
                </a:moveTo>
                <a:lnTo>
                  <a:pt x="0" y="0"/>
                </a:lnTo>
                <a:lnTo>
                  <a:pt x="89001" y="15735"/>
                </a:lnTo>
                <a:lnTo>
                  <a:pt x="87248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4" name="object 1194"/>
          <p:cNvSpPr/>
          <p:nvPr/>
        </p:nvSpPr>
        <p:spPr>
          <a:xfrm>
            <a:off x="14080999" y="4035945"/>
            <a:ext cx="89535" cy="15875"/>
          </a:xfrm>
          <a:custGeom>
            <a:avLst/>
            <a:gdLst/>
            <a:ahLst/>
            <a:cxnLst/>
            <a:rect l="l" t="t" r="r" b="b"/>
            <a:pathLst>
              <a:path w="89534" h="15875">
                <a:moveTo>
                  <a:pt x="0" y="0"/>
                </a:moveTo>
                <a:lnTo>
                  <a:pt x="89001" y="15735"/>
                </a:lnTo>
                <a:lnTo>
                  <a:pt x="0" y="1573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5" name="object 1195"/>
          <p:cNvSpPr/>
          <p:nvPr/>
        </p:nvSpPr>
        <p:spPr>
          <a:xfrm>
            <a:off x="13432014" y="4035945"/>
            <a:ext cx="89535" cy="15875"/>
          </a:xfrm>
          <a:custGeom>
            <a:avLst/>
            <a:gdLst/>
            <a:ahLst/>
            <a:cxnLst/>
            <a:rect l="l" t="t" r="r" b="b"/>
            <a:pathLst>
              <a:path w="89534" h="15875">
                <a:moveTo>
                  <a:pt x="1765" y="0"/>
                </a:moveTo>
                <a:lnTo>
                  <a:pt x="0" y="15735"/>
                </a:lnTo>
                <a:lnTo>
                  <a:pt x="89014" y="15735"/>
                </a:lnTo>
                <a:lnTo>
                  <a:pt x="1765" y="0"/>
                </a:lnTo>
                <a:close/>
              </a:path>
              <a:path w="89534" h="15875">
                <a:moveTo>
                  <a:pt x="89014" y="0"/>
                </a:moveTo>
                <a:lnTo>
                  <a:pt x="1765" y="0"/>
                </a:lnTo>
                <a:lnTo>
                  <a:pt x="89014" y="15735"/>
                </a:lnTo>
                <a:lnTo>
                  <a:pt x="89014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6" name="object 1196"/>
          <p:cNvSpPr/>
          <p:nvPr/>
        </p:nvSpPr>
        <p:spPr>
          <a:xfrm>
            <a:off x="13433780" y="4035945"/>
            <a:ext cx="87630" cy="15875"/>
          </a:xfrm>
          <a:custGeom>
            <a:avLst/>
            <a:gdLst/>
            <a:ahLst/>
            <a:cxnLst/>
            <a:rect l="l" t="t" r="r" b="b"/>
            <a:pathLst>
              <a:path w="87630" h="15875">
                <a:moveTo>
                  <a:pt x="87248" y="0"/>
                </a:moveTo>
                <a:lnTo>
                  <a:pt x="0" y="0"/>
                </a:lnTo>
                <a:lnTo>
                  <a:pt x="87248" y="15735"/>
                </a:lnTo>
                <a:lnTo>
                  <a:pt x="87248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7" name="object 1197"/>
          <p:cNvSpPr/>
          <p:nvPr/>
        </p:nvSpPr>
        <p:spPr>
          <a:xfrm>
            <a:off x="13432014" y="4035945"/>
            <a:ext cx="89535" cy="15875"/>
          </a:xfrm>
          <a:custGeom>
            <a:avLst/>
            <a:gdLst/>
            <a:ahLst/>
            <a:cxnLst/>
            <a:rect l="l" t="t" r="r" b="b"/>
            <a:pathLst>
              <a:path w="89534" h="15875">
                <a:moveTo>
                  <a:pt x="1765" y="0"/>
                </a:moveTo>
                <a:lnTo>
                  <a:pt x="89014" y="15735"/>
                </a:lnTo>
                <a:lnTo>
                  <a:pt x="0" y="15735"/>
                </a:lnTo>
                <a:lnTo>
                  <a:pt x="1765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8" name="object 1198"/>
          <p:cNvSpPr/>
          <p:nvPr/>
        </p:nvSpPr>
        <p:spPr>
          <a:xfrm>
            <a:off x="14080997" y="4051674"/>
            <a:ext cx="90805" cy="21590"/>
          </a:xfrm>
          <a:custGeom>
            <a:avLst/>
            <a:gdLst/>
            <a:ahLst/>
            <a:cxnLst/>
            <a:rect l="l" t="t" r="r" b="b"/>
            <a:pathLst>
              <a:path w="90805" h="21589">
                <a:moveTo>
                  <a:pt x="0" y="0"/>
                </a:moveTo>
                <a:lnTo>
                  <a:pt x="0" y="21005"/>
                </a:lnTo>
                <a:lnTo>
                  <a:pt x="90766" y="21005"/>
                </a:lnTo>
                <a:lnTo>
                  <a:pt x="0" y="0"/>
                </a:lnTo>
                <a:close/>
              </a:path>
              <a:path w="90805" h="21589">
                <a:moveTo>
                  <a:pt x="90766" y="0"/>
                </a:moveTo>
                <a:lnTo>
                  <a:pt x="0" y="0"/>
                </a:lnTo>
                <a:lnTo>
                  <a:pt x="90766" y="21005"/>
                </a:lnTo>
                <a:lnTo>
                  <a:pt x="90766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9" name="object 1199"/>
          <p:cNvSpPr/>
          <p:nvPr/>
        </p:nvSpPr>
        <p:spPr>
          <a:xfrm>
            <a:off x="14080997" y="4051674"/>
            <a:ext cx="90805" cy="21590"/>
          </a:xfrm>
          <a:custGeom>
            <a:avLst/>
            <a:gdLst/>
            <a:ahLst/>
            <a:cxnLst/>
            <a:rect l="l" t="t" r="r" b="b"/>
            <a:pathLst>
              <a:path w="90805" h="21589">
                <a:moveTo>
                  <a:pt x="90766" y="0"/>
                </a:moveTo>
                <a:lnTo>
                  <a:pt x="0" y="0"/>
                </a:lnTo>
                <a:lnTo>
                  <a:pt x="90766" y="21005"/>
                </a:lnTo>
                <a:lnTo>
                  <a:pt x="90766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0" name="object 1200"/>
          <p:cNvSpPr/>
          <p:nvPr/>
        </p:nvSpPr>
        <p:spPr>
          <a:xfrm>
            <a:off x="14080997" y="4051674"/>
            <a:ext cx="90805" cy="21590"/>
          </a:xfrm>
          <a:custGeom>
            <a:avLst/>
            <a:gdLst/>
            <a:ahLst/>
            <a:cxnLst/>
            <a:rect l="l" t="t" r="r" b="b"/>
            <a:pathLst>
              <a:path w="90805" h="21589">
                <a:moveTo>
                  <a:pt x="0" y="0"/>
                </a:moveTo>
                <a:lnTo>
                  <a:pt x="90766" y="21005"/>
                </a:lnTo>
                <a:lnTo>
                  <a:pt x="0" y="2100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1" name="object 1201"/>
          <p:cNvSpPr/>
          <p:nvPr/>
        </p:nvSpPr>
        <p:spPr>
          <a:xfrm>
            <a:off x="13430260" y="4051674"/>
            <a:ext cx="90805" cy="21590"/>
          </a:xfrm>
          <a:custGeom>
            <a:avLst/>
            <a:gdLst/>
            <a:ahLst/>
            <a:cxnLst/>
            <a:rect l="l" t="t" r="r" b="b"/>
            <a:pathLst>
              <a:path w="90805" h="21589">
                <a:moveTo>
                  <a:pt x="0" y="0"/>
                </a:moveTo>
                <a:lnTo>
                  <a:pt x="0" y="21005"/>
                </a:lnTo>
                <a:lnTo>
                  <a:pt x="90766" y="21005"/>
                </a:lnTo>
                <a:lnTo>
                  <a:pt x="0" y="0"/>
                </a:lnTo>
                <a:close/>
              </a:path>
              <a:path w="90805" h="21589">
                <a:moveTo>
                  <a:pt x="90766" y="0"/>
                </a:moveTo>
                <a:lnTo>
                  <a:pt x="0" y="0"/>
                </a:lnTo>
                <a:lnTo>
                  <a:pt x="90766" y="21005"/>
                </a:lnTo>
                <a:lnTo>
                  <a:pt x="90766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2" name="object 1202"/>
          <p:cNvSpPr/>
          <p:nvPr/>
        </p:nvSpPr>
        <p:spPr>
          <a:xfrm>
            <a:off x="13430260" y="4051674"/>
            <a:ext cx="90805" cy="21590"/>
          </a:xfrm>
          <a:custGeom>
            <a:avLst/>
            <a:gdLst/>
            <a:ahLst/>
            <a:cxnLst/>
            <a:rect l="l" t="t" r="r" b="b"/>
            <a:pathLst>
              <a:path w="90805" h="21589">
                <a:moveTo>
                  <a:pt x="90766" y="0"/>
                </a:moveTo>
                <a:lnTo>
                  <a:pt x="0" y="0"/>
                </a:lnTo>
                <a:lnTo>
                  <a:pt x="90766" y="21005"/>
                </a:lnTo>
                <a:lnTo>
                  <a:pt x="90766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3" name="object 1203"/>
          <p:cNvSpPr/>
          <p:nvPr/>
        </p:nvSpPr>
        <p:spPr>
          <a:xfrm>
            <a:off x="13430260" y="4051674"/>
            <a:ext cx="90805" cy="21590"/>
          </a:xfrm>
          <a:custGeom>
            <a:avLst/>
            <a:gdLst/>
            <a:ahLst/>
            <a:cxnLst/>
            <a:rect l="l" t="t" r="r" b="b"/>
            <a:pathLst>
              <a:path w="90805" h="21589">
                <a:moveTo>
                  <a:pt x="0" y="0"/>
                </a:moveTo>
                <a:lnTo>
                  <a:pt x="90766" y="21005"/>
                </a:lnTo>
                <a:lnTo>
                  <a:pt x="0" y="2100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4" name="object 1204"/>
          <p:cNvSpPr/>
          <p:nvPr/>
        </p:nvSpPr>
        <p:spPr>
          <a:xfrm>
            <a:off x="14080993" y="4072673"/>
            <a:ext cx="92710" cy="10795"/>
          </a:xfrm>
          <a:custGeom>
            <a:avLst/>
            <a:gdLst/>
            <a:ahLst/>
            <a:cxnLst/>
            <a:rect l="l" t="t" r="r" b="b"/>
            <a:pathLst>
              <a:path w="92709" h="10795">
                <a:moveTo>
                  <a:pt x="0" y="0"/>
                </a:moveTo>
                <a:lnTo>
                  <a:pt x="0" y="10363"/>
                </a:lnTo>
                <a:lnTo>
                  <a:pt x="92532" y="10363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5" name="object 1205"/>
          <p:cNvSpPr/>
          <p:nvPr/>
        </p:nvSpPr>
        <p:spPr>
          <a:xfrm>
            <a:off x="14080993" y="4072673"/>
            <a:ext cx="92710" cy="10795"/>
          </a:xfrm>
          <a:custGeom>
            <a:avLst/>
            <a:gdLst/>
            <a:ahLst/>
            <a:cxnLst/>
            <a:rect l="l" t="t" r="r" b="b"/>
            <a:pathLst>
              <a:path w="92709" h="10795">
                <a:moveTo>
                  <a:pt x="92532" y="0"/>
                </a:moveTo>
                <a:lnTo>
                  <a:pt x="0" y="0"/>
                </a:lnTo>
                <a:lnTo>
                  <a:pt x="92532" y="10363"/>
                </a:lnTo>
                <a:lnTo>
                  <a:pt x="92532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6" name="object 1206"/>
          <p:cNvSpPr/>
          <p:nvPr/>
        </p:nvSpPr>
        <p:spPr>
          <a:xfrm>
            <a:off x="14081002" y="4072678"/>
            <a:ext cx="92710" cy="10795"/>
          </a:xfrm>
          <a:custGeom>
            <a:avLst/>
            <a:gdLst/>
            <a:ahLst/>
            <a:cxnLst/>
            <a:rect l="l" t="t" r="r" b="b"/>
            <a:pathLst>
              <a:path w="92709" h="10795">
                <a:moveTo>
                  <a:pt x="92519" y="0"/>
                </a:moveTo>
                <a:lnTo>
                  <a:pt x="0" y="0"/>
                </a:lnTo>
                <a:lnTo>
                  <a:pt x="92519" y="10363"/>
                </a:lnTo>
                <a:lnTo>
                  <a:pt x="92519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7" name="object 1207"/>
          <p:cNvSpPr/>
          <p:nvPr/>
        </p:nvSpPr>
        <p:spPr>
          <a:xfrm>
            <a:off x="14081002" y="4072678"/>
            <a:ext cx="92710" cy="10795"/>
          </a:xfrm>
          <a:custGeom>
            <a:avLst/>
            <a:gdLst/>
            <a:ahLst/>
            <a:cxnLst/>
            <a:rect l="l" t="t" r="r" b="b"/>
            <a:pathLst>
              <a:path w="92709" h="10795">
                <a:moveTo>
                  <a:pt x="0" y="0"/>
                </a:moveTo>
                <a:lnTo>
                  <a:pt x="92519" y="10363"/>
                </a:lnTo>
                <a:lnTo>
                  <a:pt x="0" y="1036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8" name="object 1208"/>
          <p:cNvSpPr/>
          <p:nvPr/>
        </p:nvSpPr>
        <p:spPr>
          <a:xfrm>
            <a:off x="13428501" y="4072673"/>
            <a:ext cx="92710" cy="10795"/>
          </a:xfrm>
          <a:custGeom>
            <a:avLst/>
            <a:gdLst/>
            <a:ahLst/>
            <a:cxnLst/>
            <a:rect l="l" t="t" r="r" b="b"/>
            <a:pathLst>
              <a:path w="92709" h="10795">
                <a:moveTo>
                  <a:pt x="0" y="0"/>
                </a:moveTo>
                <a:lnTo>
                  <a:pt x="0" y="10363"/>
                </a:lnTo>
                <a:lnTo>
                  <a:pt x="92519" y="10363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9" name="object 1209"/>
          <p:cNvSpPr/>
          <p:nvPr/>
        </p:nvSpPr>
        <p:spPr>
          <a:xfrm>
            <a:off x="13428501" y="4072673"/>
            <a:ext cx="92710" cy="10795"/>
          </a:xfrm>
          <a:custGeom>
            <a:avLst/>
            <a:gdLst/>
            <a:ahLst/>
            <a:cxnLst/>
            <a:rect l="l" t="t" r="r" b="b"/>
            <a:pathLst>
              <a:path w="92709" h="10795">
                <a:moveTo>
                  <a:pt x="92519" y="0"/>
                </a:moveTo>
                <a:lnTo>
                  <a:pt x="0" y="0"/>
                </a:lnTo>
                <a:lnTo>
                  <a:pt x="92519" y="10363"/>
                </a:lnTo>
                <a:lnTo>
                  <a:pt x="92519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0" name="object 1210"/>
          <p:cNvSpPr/>
          <p:nvPr/>
        </p:nvSpPr>
        <p:spPr>
          <a:xfrm>
            <a:off x="13428496" y="4072678"/>
            <a:ext cx="92710" cy="10795"/>
          </a:xfrm>
          <a:custGeom>
            <a:avLst/>
            <a:gdLst/>
            <a:ahLst/>
            <a:cxnLst/>
            <a:rect l="l" t="t" r="r" b="b"/>
            <a:pathLst>
              <a:path w="92709" h="10795">
                <a:moveTo>
                  <a:pt x="92532" y="0"/>
                </a:moveTo>
                <a:lnTo>
                  <a:pt x="0" y="0"/>
                </a:lnTo>
                <a:lnTo>
                  <a:pt x="92532" y="10363"/>
                </a:lnTo>
                <a:lnTo>
                  <a:pt x="92532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1" name="object 1211"/>
          <p:cNvSpPr/>
          <p:nvPr/>
        </p:nvSpPr>
        <p:spPr>
          <a:xfrm>
            <a:off x="13428496" y="4072678"/>
            <a:ext cx="92710" cy="10795"/>
          </a:xfrm>
          <a:custGeom>
            <a:avLst/>
            <a:gdLst/>
            <a:ahLst/>
            <a:cxnLst/>
            <a:rect l="l" t="t" r="r" b="b"/>
            <a:pathLst>
              <a:path w="92709" h="10795">
                <a:moveTo>
                  <a:pt x="0" y="0"/>
                </a:moveTo>
                <a:lnTo>
                  <a:pt x="92532" y="10363"/>
                </a:lnTo>
                <a:lnTo>
                  <a:pt x="0" y="1036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2" name="object 1212"/>
          <p:cNvSpPr/>
          <p:nvPr/>
        </p:nvSpPr>
        <p:spPr>
          <a:xfrm>
            <a:off x="14080993" y="4083039"/>
            <a:ext cx="151130" cy="7620"/>
          </a:xfrm>
          <a:custGeom>
            <a:avLst/>
            <a:gdLst/>
            <a:ahLst/>
            <a:cxnLst/>
            <a:rect l="l" t="t" r="r" b="b"/>
            <a:pathLst>
              <a:path w="151130" h="7620">
                <a:moveTo>
                  <a:pt x="0" y="0"/>
                </a:moveTo>
                <a:lnTo>
                  <a:pt x="0" y="7594"/>
                </a:lnTo>
                <a:lnTo>
                  <a:pt x="150723" y="7594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3" name="object 1213"/>
          <p:cNvSpPr/>
          <p:nvPr/>
        </p:nvSpPr>
        <p:spPr>
          <a:xfrm>
            <a:off x="14080993" y="4083039"/>
            <a:ext cx="151130" cy="7620"/>
          </a:xfrm>
          <a:custGeom>
            <a:avLst/>
            <a:gdLst/>
            <a:ahLst/>
            <a:cxnLst/>
            <a:rect l="l" t="t" r="r" b="b"/>
            <a:pathLst>
              <a:path w="151130" h="7620">
                <a:moveTo>
                  <a:pt x="150723" y="0"/>
                </a:moveTo>
                <a:lnTo>
                  <a:pt x="0" y="0"/>
                </a:lnTo>
                <a:lnTo>
                  <a:pt x="150723" y="7594"/>
                </a:lnTo>
                <a:lnTo>
                  <a:pt x="150723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4" name="object 1214"/>
          <p:cNvSpPr/>
          <p:nvPr/>
        </p:nvSpPr>
        <p:spPr>
          <a:xfrm>
            <a:off x="14080997" y="4083041"/>
            <a:ext cx="151130" cy="7620"/>
          </a:xfrm>
          <a:custGeom>
            <a:avLst/>
            <a:gdLst/>
            <a:ahLst/>
            <a:cxnLst/>
            <a:rect l="l" t="t" r="r" b="b"/>
            <a:pathLst>
              <a:path w="151130" h="7620">
                <a:moveTo>
                  <a:pt x="150723" y="0"/>
                </a:moveTo>
                <a:lnTo>
                  <a:pt x="0" y="0"/>
                </a:lnTo>
                <a:lnTo>
                  <a:pt x="150723" y="7581"/>
                </a:lnTo>
                <a:lnTo>
                  <a:pt x="150723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5" name="object 1215"/>
          <p:cNvSpPr/>
          <p:nvPr/>
        </p:nvSpPr>
        <p:spPr>
          <a:xfrm>
            <a:off x="14080997" y="4083041"/>
            <a:ext cx="151130" cy="7620"/>
          </a:xfrm>
          <a:custGeom>
            <a:avLst/>
            <a:gdLst/>
            <a:ahLst/>
            <a:cxnLst/>
            <a:rect l="l" t="t" r="r" b="b"/>
            <a:pathLst>
              <a:path w="151130" h="7620">
                <a:moveTo>
                  <a:pt x="0" y="0"/>
                </a:moveTo>
                <a:lnTo>
                  <a:pt x="150723" y="7581"/>
                </a:lnTo>
                <a:lnTo>
                  <a:pt x="0" y="758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6" name="object 1216"/>
          <p:cNvSpPr/>
          <p:nvPr/>
        </p:nvSpPr>
        <p:spPr>
          <a:xfrm>
            <a:off x="13370207" y="4083039"/>
            <a:ext cx="151130" cy="7620"/>
          </a:xfrm>
          <a:custGeom>
            <a:avLst/>
            <a:gdLst/>
            <a:ahLst/>
            <a:cxnLst/>
            <a:rect l="l" t="t" r="r" b="b"/>
            <a:pathLst>
              <a:path w="151130" h="7620">
                <a:moveTo>
                  <a:pt x="0" y="0"/>
                </a:moveTo>
                <a:lnTo>
                  <a:pt x="0" y="7594"/>
                </a:lnTo>
                <a:lnTo>
                  <a:pt x="150812" y="7594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7" name="object 1217"/>
          <p:cNvSpPr/>
          <p:nvPr/>
        </p:nvSpPr>
        <p:spPr>
          <a:xfrm>
            <a:off x="13370207" y="4083039"/>
            <a:ext cx="151130" cy="7620"/>
          </a:xfrm>
          <a:custGeom>
            <a:avLst/>
            <a:gdLst/>
            <a:ahLst/>
            <a:cxnLst/>
            <a:rect l="l" t="t" r="r" b="b"/>
            <a:pathLst>
              <a:path w="151130" h="7620">
                <a:moveTo>
                  <a:pt x="150812" y="0"/>
                </a:moveTo>
                <a:lnTo>
                  <a:pt x="0" y="0"/>
                </a:lnTo>
                <a:lnTo>
                  <a:pt x="150812" y="7594"/>
                </a:lnTo>
                <a:lnTo>
                  <a:pt x="150812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8" name="object 1218"/>
          <p:cNvSpPr/>
          <p:nvPr/>
        </p:nvSpPr>
        <p:spPr>
          <a:xfrm>
            <a:off x="13370216" y="4083041"/>
            <a:ext cx="151130" cy="7620"/>
          </a:xfrm>
          <a:custGeom>
            <a:avLst/>
            <a:gdLst/>
            <a:ahLst/>
            <a:cxnLst/>
            <a:rect l="l" t="t" r="r" b="b"/>
            <a:pathLst>
              <a:path w="151130" h="7620">
                <a:moveTo>
                  <a:pt x="150812" y="0"/>
                </a:moveTo>
                <a:lnTo>
                  <a:pt x="0" y="0"/>
                </a:lnTo>
                <a:lnTo>
                  <a:pt x="150812" y="7581"/>
                </a:lnTo>
                <a:lnTo>
                  <a:pt x="150812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9" name="object 1219"/>
          <p:cNvSpPr/>
          <p:nvPr/>
        </p:nvSpPr>
        <p:spPr>
          <a:xfrm>
            <a:off x="13370216" y="4083041"/>
            <a:ext cx="151130" cy="7620"/>
          </a:xfrm>
          <a:custGeom>
            <a:avLst/>
            <a:gdLst/>
            <a:ahLst/>
            <a:cxnLst/>
            <a:rect l="l" t="t" r="r" b="b"/>
            <a:pathLst>
              <a:path w="151130" h="7620">
                <a:moveTo>
                  <a:pt x="0" y="0"/>
                </a:moveTo>
                <a:lnTo>
                  <a:pt x="150812" y="7581"/>
                </a:lnTo>
                <a:lnTo>
                  <a:pt x="0" y="758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0" name="object 1220"/>
          <p:cNvSpPr/>
          <p:nvPr/>
        </p:nvSpPr>
        <p:spPr>
          <a:xfrm>
            <a:off x="14080993" y="4090629"/>
            <a:ext cx="220979" cy="9525"/>
          </a:xfrm>
          <a:custGeom>
            <a:avLst/>
            <a:gdLst/>
            <a:ahLst/>
            <a:cxnLst/>
            <a:rect l="l" t="t" r="r" b="b"/>
            <a:pathLst>
              <a:path w="220980" h="9525">
                <a:moveTo>
                  <a:pt x="0" y="0"/>
                </a:moveTo>
                <a:lnTo>
                  <a:pt x="0" y="9436"/>
                </a:lnTo>
                <a:lnTo>
                  <a:pt x="220954" y="9436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1" name="object 1221"/>
          <p:cNvSpPr/>
          <p:nvPr/>
        </p:nvSpPr>
        <p:spPr>
          <a:xfrm>
            <a:off x="14080993" y="4090629"/>
            <a:ext cx="220979" cy="9525"/>
          </a:xfrm>
          <a:custGeom>
            <a:avLst/>
            <a:gdLst/>
            <a:ahLst/>
            <a:cxnLst/>
            <a:rect l="l" t="t" r="r" b="b"/>
            <a:pathLst>
              <a:path w="220980" h="9525">
                <a:moveTo>
                  <a:pt x="150723" y="0"/>
                </a:moveTo>
                <a:lnTo>
                  <a:pt x="0" y="0"/>
                </a:lnTo>
                <a:lnTo>
                  <a:pt x="220954" y="9436"/>
                </a:lnTo>
                <a:lnTo>
                  <a:pt x="150723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2" name="object 1222"/>
          <p:cNvSpPr/>
          <p:nvPr/>
        </p:nvSpPr>
        <p:spPr>
          <a:xfrm>
            <a:off x="14080997" y="4090628"/>
            <a:ext cx="220979" cy="9525"/>
          </a:xfrm>
          <a:custGeom>
            <a:avLst/>
            <a:gdLst/>
            <a:ahLst/>
            <a:cxnLst/>
            <a:rect l="l" t="t" r="r" b="b"/>
            <a:pathLst>
              <a:path w="220980" h="9525">
                <a:moveTo>
                  <a:pt x="150723" y="0"/>
                </a:moveTo>
                <a:lnTo>
                  <a:pt x="0" y="0"/>
                </a:lnTo>
                <a:lnTo>
                  <a:pt x="220954" y="9436"/>
                </a:lnTo>
                <a:lnTo>
                  <a:pt x="150723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3" name="object 1223"/>
          <p:cNvSpPr/>
          <p:nvPr/>
        </p:nvSpPr>
        <p:spPr>
          <a:xfrm>
            <a:off x="14080997" y="4090628"/>
            <a:ext cx="220979" cy="9525"/>
          </a:xfrm>
          <a:custGeom>
            <a:avLst/>
            <a:gdLst/>
            <a:ahLst/>
            <a:cxnLst/>
            <a:rect l="l" t="t" r="r" b="b"/>
            <a:pathLst>
              <a:path w="220980" h="9525">
                <a:moveTo>
                  <a:pt x="0" y="0"/>
                </a:moveTo>
                <a:lnTo>
                  <a:pt x="220954" y="9436"/>
                </a:lnTo>
                <a:lnTo>
                  <a:pt x="0" y="943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4" name="object 1224"/>
          <p:cNvSpPr/>
          <p:nvPr/>
        </p:nvSpPr>
        <p:spPr>
          <a:xfrm>
            <a:off x="13300078" y="4090629"/>
            <a:ext cx="220979" cy="9525"/>
          </a:xfrm>
          <a:custGeom>
            <a:avLst/>
            <a:gdLst/>
            <a:ahLst/>
            <a:cxnLst/>
            <a:rect l="l" t="t" r="r" b="b"/>
            <a:pathLst>
              <a:path w="220980" h="9525">
                <a:moveTo>
                  <a:pt x="70129" y="0"/>
                </a:moveTo>
                <a:lnTo>
                  <a:pt x="0" y="9436"/>
                </a:lnTo>
                <a:lnTo>
                  <a:pt x="220941" y="9436"/>
                </a:lnTo>
                <a:lnTo>
                  <a:pt x="70129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5" name="object 1225"/>
          <p:cNvSpPr/>
          <p:nvPr/>
        </p:nvSpPr>
        <p:spPr>
          <a:xfrm>
            <a:off x="13370207" y="4090629"/>
            <a:ext cx="151130" cy="9525"/>
          </a:xfrm>
          <a:custGeom>
            <a:avLst/>
            <a:gdLst/>
            <a:ahLst/>
            <a:cxnLst/>
            <a:rect l="l" t="t" r="r" b="b"/>
            <a:pathLst>
              <a:path w="151130" h="9525">
                <a:moveTo>
                  <a:pt x="150812" y="0"/>
                </a:moveTo>
                <a:lnTo>
                  <a:pt x="0" y="0"/>
                </a:lnTo>
                <a:lnTo>
                  <a:pt x="150812" y="9436"/>
                </a:lnTo>
                <a:lnTo>
                  <a:pt x="150812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6" name="object 1226"/>
          <p:cNvSpPr/>
          <p:nvPr/>
        </p:nvSpPr>
        <p:spPr>
          <a:xfrm>
            <a:off x="13370216" y="4090628"/>
            <a:ext cx="151130" cy="9525"/>
          </a:xfrm>
          <a:custGeom>
            <a:avLst/>
            <a:gdLst/>
            <a:ahLst/>
            <a:cxnLst/>
            <a:rect l="l" t="t" r="r" b="b"/>
            <a:pathLst>
              <a:path w="151130" h="9525">
                <a:moveTo>
                  <a:pt x="150812" y="0"/>
                </a:moveTo>
                <a:lnTo>
                  <a:pt x="0" y="0"/>
                </a:lnTo>
                <a:lnTo>
                  <a:pt x="150812" y="9436"/>
                </a:lnTo>
                <a:lnTo>
                  <a:pt x="150812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7" name="object 1227"/>
          <p:cNvSpPr/>
          <p:nvPr/>
        </p:nvSpPr>
        <p:spPr>
          <a:xfrm>
            <a:off x="13300073" y="4090628"/>
            <a:ext cx="220979" cy="9525"/>
          </a:xfrm>
          <a:custGeom>
            <a:avLst/>
            <a:gdLst/>
            <a:ahLst/>
            <a:cxnLst/>
            <a:rect l="l" t="t" r="r" b="b"/>
            <a:pathLst>
              <a:path w="220980" h="9525">
                <a:moveTo>
                  <a:pt x="70142" y="0"/>
                </a:moveTo>
                <a:lnTo>
                  <a:pt x="220954" y="9436"/>
                </a:lnTo>
                <a:lnTo>
                  <a:pt x="0" y="9436"/>
                </a:lnTo>
                <a:lnTo>
                  <a:pt x="70142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8" name="object 1228"/>
          <p:cNvSpPr/>
          <p:nvPr/>
        </p:nvSpPr>
        <p:spPr>
          <a:xfrm>
            <a:off x="14080993" y="4100070"/>
            <a:ext cx="220979" cy="9525"/>
          </a:xfrm>
          <a:custGeom>
            <a:avLst/>
            <a:gdLst/>
            <a:ahLst/>
            <a:cxnLst/>
            <a:rect l="l" t="t" r="r" b="b"/>
            <a:pathLst>
              <a:path w="220980" h="9525">
                <a:moveTo>
                  <a:pt x="0" y="0"/>
                </a:moveTo>
                <a:lnTo>
                  <a:pt x="0" y="9156"/>
                </a:lnTo>
                <a:lnTo>
                  <a:pt x="220954" y="9156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9" name="object 1229"/>
          <p:cNvSpPr/>
          <p:nvPr/>
        </p:nvSpPr>
        <p:spPr>
          <a:xfrm>
            <a:off x="14080993" y="4100070"/>
            <a:ext cx="220979" cy="9525"/>
          </a:xfrm>
          <a:custGeom>
            <a:avLst/>
            <a:gdLst/>
            <a:ahLst/>
            <a:cxnLst/>
            <a:rect l="l" t="t" r="r" b="b"/>
            <a:pathLst>
              <a:path w="220980" h="9525">
                <a:moveTo>
                  <a:pt x="220954" y="0"/>
                </a:moveTo>
                <a:lnTo>
                  <a:pt x="0" y="0"/>
                </a:lnTo>
                <a:lnTo>
                  <a:pt x="220954" y="9156"/>
                </a:lnTo>
                <a:lnTo>
                  <a:pt x="220954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0" name="object 1230"/>
          <p:cNvSpPr/>
          <p:nvPr/>
        </p:nvSpPr>
        <p:spPr>
          <a:xfrm>
            <a:off x="14080994" y="4100065"/>
            <a:ext cx="220979" cy="9525"/>
          </a:xfrm>
          <a:custGeom>
            <a:avLst/>
            <a:gdLst/>
            <a:ahLst/>
            <a:cxnLst/>
            <a:rect l="l" t="t" r="r" b="b"/>
            <a:pathLst>
              <a:path w="220980" h="9525">
                <a:moveTo>
                  <a:pt x="220954" y="0"/>
                </a:moveTo>
                <a:lnTo>
                  <a:pt x="0" y="0"/>
                </a:lnTo>
                <a:lnTo>
                  <a:pt x="220954" y="9156"/>
                </a:lnTo>
                <a:lnTo>
                  <a:pt x="220954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1" name="object 1231"/>
          <p:cNvSpPr/>
          <p:nvPr/>
        </p:nvSpPr>
        <p:spPr>
          <a:xfrm>
            <a:off x="14080994" y="4100065"/>
            <a:ext cx="220979" cy="9525"/>
          </a:xfrm>
          <a:custGeom>
            <a:avLst/>
            <a:gdLst/>
            <a:ahLst/>
            <a:cxnLst/>
            <a:rect l="l" t="t" r="r" b="b"/>
            <a:pathLst>
              <a:path w="220980" h="9525">
                <a:moveTo>
                  <a:pt x="0" y="0"/>
                </a:moveTo>
                <a:lnTo>
                  <a:pt x="220954" y="9156"/>
                </a:lnTo>
                <a:lnTo>
                  <a:pt x="0" y="915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2" name="object 1232"/>
          <p:cNvSpPr/>
          <p:nvPr/>
        </p:nvSpPr>
        <p:spPr>
          <a:xfrm>
            <a:off x="13300073" y="4100070"/>
            <a:ext cx="220979" cy="9525"/>
          </a:xfrm>
          <a:custGeom>
            <a:avLst/>
            <a:gdLst/>
            <a:ahLst/>
            <a:cxnLst/>
            <a:rect l="l" t="t" r="r" b="b"/>
            <a:pathLst>
              <a:path w="220980" h="9525">
                <a:moveTo>
                  <a:pt x="0" y="0"/>
                </a:moveTo>
                <a:lnTo>
                  <a:pt x="0" y="9156"/>
                </a:lnTo>
                <a:lnTo>
                  <a:pt x="220954" y="9156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3" name="object 1233"/>
          <p:cNvSpPr/>
          <p:nvPr/>
        </p:nvSpPr>
        <p:spPr>
          <a:xfrm>
            <a:off x="13300073" y="4100070"/>
            <a:ext cx="220979" cy="9525"/>
          </a:xfrm>
          <a:custGeom>
            <a:avLst/>
            <a:gdLst/>
            <a:ahLst/>
            <a:cxnLst/>
            <a:rect l="l" t="t" r="r" b="b"/>
            <a:pathLst>
              <a:path w="220980" h="9525">
                <a:moveTo>
                  <a:pt x="220954" y="0"/>
                </a:moveTo>
                <a:lnTo>
                  <a:pt x="0" y="0"/>
                </a:lnTo>
                <a:lnTo>
                  <a:pt x="220954" y="9156"/>
                </a:lnTo>
                <a:lnTo>
                  <a:pt x="220954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4" name="object 1234"/>
          <p:cNvSpPr/>
          <p:nvPr/>
        </p:nvSpPr>
        <p:spPr>
          <a:xfrm>
            <a:off x="13300073" y="4100065"/>
            <a:ext cx="220979" cy="9525"/>
          </a:xfrm>
          <a:custGeom>
            <a:avLst/>
            <a:gdLst/>
            <a:ahLst/>
            <a:cxnLst/>
            <a:rect l="l" t="t" r="r" b="b"/>
            <a:pathLst>
              <a:path w="220980" h="9525">
                <a:moveTo>
                  <a:pt x="220954" y="0"/>
                </a:moveTo>
                <a:lnTo>
                  <a:pt x="0" y="0"/>
                </a:lnTo>
                <a:lnTo>
                  <a:pt x="220954" y="9156"/>
                </a:lnTo>
                <a:lnTo>
                  <a:pt x="220954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5" name="object 1235"/>
          <p:cNvSpPr/>
          <p:nvPr/>
        </p:nvSpPr>
        <p:spPr>
          <a:xfrm>
            <a:off x="13300073" y="4100065"/>
            <a:ext cx="220979" cy="9525"/>
          </a:xfrm>
          <a:custGeom>
            <a:avLst/>
            <a:gdLst/>
            <a:ahLst/>
            <a:cxnLst/>
            <a:rect l="l" t="t" r="r" b="b"/>
            <a:pathLst>
              <a:path w="220980" h="9525">
                <a:moveTo>
                  <a:pt x="0" y="0"/>
                </a:moveTo>
                <a:lnTo>
                  <a:pt x="220954" y="9156"/>
                </a:lnTo>
                <a:lnTo>
                  <a:pt x="0" y="915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6" name="object 1236"/>
          <p:cNvSpPr/>
          <p:nvPr/>
        </p:nvSpPr>
        <p:spPr>
          <a:xfrm>
            <a:off x="14080993" y="4109226"/>
            <a:ext cx="210185" cy="5080"/>
          </a:xfrm>
          <a:custGeom>
            <a:avLst/>
            <a:gdLst/>
            <a:ahLst/>
            <a:cxnLst/>
            <a:rect l="l" t="t" r="r" b="b"/>
            <a:pathLst>
              <a:path w="210184" h="5079">
                <a:moveTo>
                  <a:pt x="0" y="0"/>
                </a:moveTo>
                <a:lnTo>
                  <a:pt x="0" y="4991"/>
                </a:lnTo>
                <a:lnTo>
                  <a:pt x="209765" y="4991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7" name="object 1237"/>
          <p:cNvSpPr/>
          <p:nvPr/>
        </p:nvSpPr>
        <p:spPr>
          <a:xfrm>
            <a:off x="14080993" y="4109226"/>
            <a:ext cx="210185" cy="5080"/>
          </a:xfrm>
          <a:custGeom>
            <a:avLst/>
            <a:gdLst/>
            <a:ahLst/>
            <a:cxnLst/>
            <a:rect l="l" t="t" r="r" b="b"/>
            <a:pathLst>
              <a:path w="210184" h="5079">
                <a:moveTo>
                  <a:pt x="209765" y="0"/>
                </a:moveTo>
                <a:lnTo>
                  <a:pt x="0" y="0"/>
                </a:lnTo>
                <a:lnTo>
                  <a:pt x="209765" y="4991"/>
                </a:lnTo>
                <a:lnTo>
                  <a:pt x="209765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8" name="object 1238"/>
          <p:cNvSpPr/>
          <p:nvPr/>
        </p:nvSpPr>
        <p:spPr>
          <a:xfrm>
            <a:off x="14081000" y="4109226"/>
            <a:ext cx="210185" cy="5080"/>
          </a:xfrm>
          <a:custGeom>
            <a:avLst/>
            <a:gdLst/>
            <a:ahLst/>
            <a:cxnLst/>
            <a:rect l="l" t="t" r="r" b="b"/>
            <a:pathLst>
              <a:path w="210184" h="5079">
                <a:moveTo>
                  <a:pt x="209753" y="0"/>
                </a:moveTo>
                <a:lnTo>
                  <a:pt x="0" y="0"/>
                </a:lnTo>
                <a:lnTo>
                  <a:pt x="209753" y="4991"/>
                </a:lnTo>
                <a:lnTo>
                  <a:pt x="209753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9" name="object 1239"/>
          <p:cNvSpPr/>
          <p:nvPr/>
        </p:nvSpPr>
        <p:spPr>
          <a:xfrm>
            <a:off x="14081000" y="4109226"/>
            <a:ext cx="210185" cy="5080"/>
          </a:xfrm>
          <a:custGeom>
            <a:avLst/>
            <a:gdLst/>
            <a:ahLst/>
            <a:cxnLst/>
            <a:rect l="l" t="t" r="r" b="b"/>
            <a:pathLst>
              <a:path w="210184" h="5079">
                <a:moveTo>
                  <a:pt x="0" y="0"/>
                </a:moveTo>
                <a:lnTo>
                  <a:pt x="209753" y="4991"/>
                </a:lnTo>
                <a:lnTo>
                  <a:pt x="0" y="499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0" name="object 1240"/>
          <p:cNvSpPr/>
          <p:nvPr/>
        </p:nvSpPr>
        <p:spPr>
          <a:xfrm>
            <a:off x="13311274" y="4109226"/>
            <a:ext cx="210185" cy="5080"/>
          </a:xfrm>
          <a:custGeom>
            <a:avLst/>
            <a:gdLst/>
            <a:ahLst/>
            <a:cxnLst/>
            <a:rect l="l" t="t" r="r" b="b"/>
            <a:pathLst>
              <a:path w="210184" h="5079">
                <a:moveTo>
                  <a:pt x="0" y="0"/>
                </a:moveTo>
                <a:lnTo>
                  <a:pt x="0" y="4991"/>
                </a:lnTo>
                <a:lnTo>
                  <a:pt x="209753" y="4991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1" name="object 1241"/>
          <p:cNvSpPr/>
          <p:nvPr/>
        </p:nvSpPr>
        <p:spPr>
          <a:xfrm>
            <a:off x="13311274" y="4109226"/>
            <a:ext cx="210185" cy="5080"/>
          </a:xfrm>
          <a:custGeom>
            <a:avLst/>
            <a:gdLst/>
            <a:ahLst/>
            <a:cxnLst/>
            <a:rect l="l" t="t" r="r" b="b"/>
            <a:pathLst>
              <a:path w="210184" h="5079">
                <a:moveTo>
                  <a:pt x="209753" y="0"/>
                </a:moveTo>
                <a:lnTo>
                  <a:pt x="0" y="0"/>
                </a:lnTo>
                <a:lnTo>
                  <a:pt x="209753" y="4991"/>
                </a:lnTo>
                <a:lnTo>
                  <a:pt x="209753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2" name="object 1242"/>
          <p:cNvSpPr/>
          <p:nvPr/>
        </p:nvSpPr>
        <p:spPr>
          <a:xfrm>
            <a:off x="13311275" y="4109226"/>
            <a:ext cx="210185" cy="5080"/>
          </a:xfrm>
          <a:custGeom>
            <a:avLst/>
            <a:gdLst/>
            <a:ahLst/>
            <a:cxnLst/>
            <a:rect l="l" t="t" r="r" b="b"/>
            <a:pathLst>
              <a:path w="210184" h="5079">
                <a:moveTo>
                  <a:pt x="209753" y="0"/>
                </a:moveTo>
                <a:lnTo>
                  <a:pt x="0" y="0"/>
                </a:lnTo>
                <a:lnTo>
                  <a:pt x="209753" y="4991"/>
                </a:lnTo>
                <a:lnTo>
                  <a:pt x="209753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3" name="object 1243"/>
          <p:cNvSpPr/>
          <p:nvPr/>
        </p:nvSpPr>
        <p:spPr>
          <a:xfrm>
            <a:off x="13311275" y="4109226"/>
            <a:ext cx="210185" cy="5080"/>
          </a:xfrm>
          <a:custGeom>
            <a:avLst/>
            <a:gdLst/>
            <a:ahLst/>
            <a:cxnLst/>
            <a:rect l="l" t="t" r="r" b="b"/>
            <a:pathLst>
              <a:path w="210184" h="5079">
                <a:moveTo>
                  <a:pt x="0" y="0"/>
                </a:moveTo>
                <a:lnTo>
                  <a:pt x="209753" y="4991"/>
                </a:lnTo>
                <a:lnTo>
                  <a:pt x="0" y="499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4" name="object 1244"/>
          <p:cNvSpPr/>
          <p:nvPr/>
        </p:nvSpPr>
        <p:spPr>
          <a:xfrm>
            <a:off x="14080993" y="4114684"/>
            <a:ext cx="210185" cy="0"/>
          </a:xfrm>
          <a:custGeom>
            <a:avLst/>
            <a:gdLst/>
            <a:ahLst/>
            <a:cxnLst/>
            <a:rect l="l" t="t" r="r" b="b"/>
            <a:pathLst>
              <a:path w="210184">
                <a:moveTo>
                  <a:pt x="0" y="0"/>
                </a:moveTo>
                <a:lnTo>
                  <a:pt x="209753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5" name="object 1245"/>
          <p:cNvSpPr/>
          <p:nvPr/>
        </p:nvSpPr>
        <p:spPr>
          <a:xfrm>
            <a:off x="14081000" y="4114222"/>
            <a:ext cx="210185" cy="1270"/>
          </a:xfrm>
          <a:custGeom>
            <a:avLst/>
            <a:gdLst/>
            <a:ahLst/>
            <a:cxnLst/>
            <a:rect l="l" t="t" r="r" b="b"/>
            <a:pathLst>
              <a:path w="210184" h="1270">
                <a:moveTo>
                  <a:pt x="0" y="463"/>
                </a:moveTo>
                <a:lnTo>
                  <a:pt x="209753" y="463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6" name="object 1246"/>
          <p:cNvSpPr/>
          <p:nvPr/>
        </p:nvSpPr>
        <p:spPr>
          <a:xfrm>
            <a:off x="14081000" y="4114222"/>
            <a:ext cx="209550" cy="1270"/>
          </a:xfrm>
          <a:custGeom>
            <a:avLst/>
            <a:gdLst/>
            <a:ahLst/>
            <a:cxnLst/>
            <a:rect l="l" t="t" r="r" b="b"/>
            <a:pathLst>
              <a:path w="209550" h="1270">
                <a:moveTo>
                  <a:pt x="0" y="463"/>
                </a:moveTo>
                <a:lnTo>
                  <a:pt x="209384" y="463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7" name="object 1247"/>
          <p:cNvSpPr/>
          <p:nvPr/>
        </p:nvSpPr>
        <p:spPr>
          <a:xfrm>
            <a:off x="13311274" y="4114684"/>
            <a:ext cx="210185" cy="0"/>
          </a:xfrm>
          <a:custGeom>
            <a:avLst/>
            <a:gdLst/>
            <a:ahLst/>
            <a:cxnLst/>
            <a:rect l="l" t="t" r="r" b="b"/>
            <a:pathLst>
              <a:path w="210184">
                <a:moveTo>
                  <a:pt x="0" y="0"/>
                </a:moveTo>
                <a:lnTo>
                  <a:pt x="209753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8" name="object 1248"/>
          <p:cNvSpPr/>
          <p:nvPr/>
        </p:nvSpPr>
        <p:spPr>
          <a:xfrm>
            <a:off x="13311275" y="4114222"/>
            <a:ext cx="210185" cy="1270"/>
          </a:xfrm>
          <a:custGeom>
            <a:avLst/>
            <a:gdLst/>
            <a:ahLst/>
            <a:cxnLst/>
            <a:rect l="l" t="t" r="r" b="b"/>
            <a:pathLst>
              <a:path w="210184" h="1270">
                <a:moveTo>
                  <a:pt x="0" y="463"/>
                </a:moveTo>
                <a:lnTo>
                  <a:pt x="209753" y="463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9" name="object 1249"/>
          <p:cNvSpPr/>
          <p:nvPr/>
        </p:nvSpPr>
        <p:spPr>
          <a:xfrm>
            <a:off x="13311275" y="4114222"/>
            <a:ext cx="210185" cy="1270"/>
          </a:xfrm>
          <a:custGeom>
            <a:avLst/>
            <a:gdLst/>
            <a:ahLst/>
            <a:cxnLst/>
            <a:rect l="l" t="t" r="r" b="b"/>
            <a:pathLst>
              <a:path w="210184" h="1270">
                <a:moveTo>
                  <a:pt x="0" y="463"/>
                </a:moveTo>
                <a:lnTo>
                  <a:pt x="209753" y="463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0" name="object 1250"/>
          <p:cNvSpPr/>
          <p:nvPr/>
        </p:nvSpPr>
        <p:spPr>
          <a:xfrm>
            <a:off x="14080993" y="4115610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384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1" name="object 1251"/>
          <p:cNvSpPr/>
          <p:nvPr/>
        </p:nvSpPr>
        <p:spPr>
          <a:xfrm>
            <a:off x="14080999" y="4115146"/>
            <a:ext cx="209550" cy="1270"/>
          </a:xfrm>
          <a:custGeom>
            <a:avLst/>
            <a:gdLst/>
            <a:ahLst/>
            <a:cxnLst/>
            <a:rect l="l" t="t" r="r" b="b"/>
            <a:pathLst>
              <a:path w="209550" h="1270">
                <a:moveTo>
                  <a:pt x="0" y="463"/>
                </a:moveTo>
                <a:lnTo>
                  <a:pt x="209384" y="463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2" name="object 1252"/>
          <p:cNvSpPr/>
          <p:nvPr/>
        </p:nvSpPr>
        <p:spPr>
          <a:xfrm>
            <a:off x="14080999" y="4115146"/>
            <a:ext cx="209550" cy="1270"/>
          </a:xfrm>
          <a:custGeom>
            <a:avLst/>
            <a:gdLst/>
            <a:ahLst/>
            <a:cxnLst/>
            <a:rect l="l" t="t" r="r" b="b"/>
            <a:pathLst>
              <a:path w="209550" h="1270">
                <a:moveTo>
                  <a:pt x="0" y="463"/>
                </a:moveTo>
                <a:lnTo>
                  <a:pt x="209194" y="463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3" name="object 1253"/>
          <p:cNvSpPr/>
          <p:nvPr/>
        </p:nvSpPr>
        <p:spPr>
          <a:xfrm>
            <a:off x="13311640" y="4115610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384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4" name="object 1254"/>
          <p:cNvSpPr/>
          <p:nvPr/>
        </p:nvSpPr>
        <p:spPr>
          <a:xfrm>
            <a:off x="13311643" y="4115146"/>
            <a:ext cx="209550" cy="1270"/>
          </a:xfrm>
          <a:custGeom>
            <a:avLst/>
            <a:gdLst/>
            <a:ahLst/>
            <a:cxnLst/>
            <a:rect l="l" t="t" r="r" b="b"/>
            <a:pathLst>
              <a:path w="209550" h="1270">
                <a:moveTo>
                  <a:pt x="0" y="463"/>
                </a:moveTo>
                <a:lnTo>
                  <a:pt x="209384" y="463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5" name="object 1255"/>
          <p:cNvSpPr/>
          <p:nvPr/>
        </p:nvSpPr>
        <p:spPr>
          <a:xfrm>
            <a:off x="13311643" y="4115146"/>
            <a:ext cx="209550" cy="1270"/>
          </a:xfrm>
          <a:custGeom>
            <a:avLst/>
            <a:gdLst/>
            <a:ahLst/>
            <a:cxnLst/>
            <a:rect l="l" t="t" r="r" b="b"/>
            <a:pathLst>
              <a:path w="209550" h="1270">
                <a:moveTo>
                  <a:pt x="0" y="463"/>
                </a:moveTo>
                <a:lnTo>
                  <a:pt x="209384" y="463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6" name="object 1256"/>
          <p:cNvSpPr/>
          <p:nvPr/>
        </p:nvSpPr>
        <p:spPr>
          <a:xfrm>
            <a:off x="14080997" y="4116578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207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7" name="object 1257"/>
          <p:cNvSpPr/>
          <p:nvPr/>
        </p:nvSpPr>
        <p:spPr>
          <a:xfrm>
            <a:off x="14080991" y="4116072"/>
            <a:ext cx="209550" cy="1270"/>
          </a:xfrm>
          <a:custGeom>
            <a:avLst/>
            <a:gdLst/>
            <a:ahLst/>
            <a:cxnLst/>
            <a:rect l="l" t="t" r="r" b="b"/>
            <a:pathLst>
              <a:path w="209550" h="1270">
                <a:moveTo>
                  <a:pt x="0" y="507"/>
                </a:moveTo>
                <a:lnTo>
                  <a:pt x="209207" y="507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8" name="object 1258"/>
          <p:cNvSpPr/>
          <p:nvPr/>
        </p:nvSpPr>
        <p:spPr>
          <a:xfrm>
            <a:off x="14080991" y="4116072"/>
            <a:ext cx="209550" cy="1270"/>
          </a:xfrm>
          <a:custGeom>
            <a:avLst/>
            <a:gdLst/>
            <a:ahLst/>
            <a:cxnLst/>
            <a:rect l="l" t="t" r="r" b="b"/>
            <a:pathLst>
              <a:path w="209550" h="1270">
                <a:moveTo>
                  <a:pt x="0" y="507"/>
                </a:moveTo>
                <a:lnTo>
                  <a:pt x="209207" y="507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9" name="object 1259"/>
          <p:cNvSpPr/>
          <p:nvPr/>
        </p:nvSpPr>
        <p:spPr>
          <a:xfrm>
            <a:off x="13311823" y="4116578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207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0" name="object 1260"/>
          <p:cNvSpPr/>
          <p:nvPr/>
        </p:nvSpPr>
        <p:spPr>
          <a:xfrm>
            <a:off x="13311821" y="4116072"/>
            <a:ext cx="209550" cy="1270"/>
          </a:xfrm>
          <a:custGeom>
            <a:avLst/>
            <a:gdLst/>
            <a:ahLst/>
            <a:cxnLst/>
            <a:rect l="l" t="t" r="r" b="b"/>
            <a:pathLst>
              <a:path w="209550" h="1270">
                <a:moveTo>
                  <a:pt x="0" y="507"/>
                </a:moveTo>
                <a:lnTo>
                  <a:pt x="209207" y="507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1" name="object 1261"/>
          <p:cNvSpPr/>
          <p:nvPr/>
        </p:nvSpPr>
        <p:spPr>
          <a:xfrm>
            <a:off x="13311821" y="4116072"/>
            <a:ext cx="209550" cy="1270"/>
          </a:xfrm>
          <a:custGeom>
            <a:avLst/>
            <a:gdLst/>
            <a:ahLst/>
            <a:cxnLst/>
            <a:rect l="l" t="t" r="r" b="b"/>
            <a:pathLst>
              <a:path w="209550" h="1270">
                <a:moveTo>
                  <a:pt x="0" y="507"/>
                </a:moveTo>
                <a:lnTo>
                  <a:pt x="209207" y="507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2" name="object 1262"/>
          <p:cNvSpPr/>
          <p:nvPr/>
        </p:nvSpPr>
        <p:spPr>
          <a:xfrm>
            <a:off x="14080993" y="4117553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384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3" name="object 1263"/>
          <p:cNvSpPr/>
          <p:nvPr/>
        </p:nvSpPr>
        <p:spPr>
          <a:xfrm>
            <a:off x="14080991" y="4117090"/>
            <a:ext cx="209550" cy="1270"/>
          </a:xfrm>
          <a:custGeom>
            <a:avLst/>
            <a:gdLst/>
            <a:ahLst/>
            <a:cxnLst/>
            <a:rect l="l" t="t" r="r" b="b"/>
            <a:pathLst>
              <a:path w="209550" h="1270">
                <a:moveTo>
                  <a:pt x="0" y="463"/>
                </a:moveTo>
                <a:lnTo>
                  <a:pt x="209397" y="463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4" name="object 1264"/>
          <p:cNvSpPr/>
          <p:nvPr/>
        </p:nvSpPr>
        <p:spPr>
          <a:xfrm>
            <a:off x="14080991" y="4117090"/>
            <a:ext cx="209550" cy="1270"/>
          </a:xfrm>
          <a:custGeom>
            <a:avLst/>
            <a:gdLst/>
            <a:ahLst/>
            <a:cxnLst/>
            <a:rect l="l" t="t" r="r" b="b"/>
            <a:pathLst>
              <a:path w="209550" h="1270">
                <a:moveTo>
                  <a:pt x="0" y="463"/>
                </a:moveTo>
                <a:lnTo>
                  <a:pt x="209397" y="463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5" name="object 1265"/>
          <p:cNvSpPr/>
          <p:nvPr/>
        </p:nvSpPr>
        <p:spPr>
          <a:xfrm>
            <a:off x="13311644" y="4117553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384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6" name="object 1266"/>
          <p:cNvSpPr/>
          <p:nvPr/>
        </p:nvSpPr>
        <p:spPr>
          <a:xfrm>
            <a:off x="13311821" y="4117090"/>
            <a:ext cx="209550" cy="1270"/>
          </a:xfrm>
          <a:custGeom>
            <a:avLst/>
            <a:gdLst/>
            <a:ahLst/>
            <a:cxnLst/>
            <a:rect l="l" t="t" r="r" b="b"/>
            <a:pathLst>
              <a:path w="209550" h="1270">
                <a:moveTo>
                  <a:pt x="0" y="463"/>
                </a:moveTo>
                <a:lnTo>
                  <a:pt x="209207" y="463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7" name="object 1267"/>
          <p:cNvSpPr/>
          <p:nvPr/>
        </p:nvSpPr>
        <p:spPr>
          <a:xfrm>
            <a:off x="13311643" y="4117090"/>
            <a:ext cx="209550" cy="1270"/>
          </a:xfrm>
          <a:custGeom>
            <a:avLst/>
            <a:gdLst/>
            <a:ahLst/>
            <a:cxnLst/>
            <a:rect l="l" t="t" r="r" b="b"/>
            <a:pathLst>
              <a:path w="209550" h="1270">
                <a:moveTo>
                  <a:pt x="0" y="463"/>
                </a:moveTo>
                <a:lnTo>
                  <a:pt x="209384" y="463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8" name="object 1268"/>
          <p:cNvSpPr/>
          <p:nvPr/>
        </p:nvSpPr>
        <p:spPr>
          <a:xfrm>
            <a:off x="14080993" y="4118479"/>
            <a:ext cx="210185" cy="0"/>
          </a:xfrm>
          <a:custGeom>
            <a:avLst/>
            <a:gdLst/>
            <a:ahLst/>
            <a:cxnLst/>
            <a:rect l="l" t="t" r="r" b="b"/>
            <a:pathLst>
              <a:path w="210184">
                <a:moveTo>
                  <a:pt x="0" y="0"/>
                </a:moveTo>
                <a:lnTo>
                  <a:pt x="209753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9" name="object 1269"/>
          <p:cNvSpPr/>
          <p:nvPr/>
        </p:nvSpPr>
        <p:spPr>
          <a:xfrm>
            <a:off x="14080999" y="4118015"/>
            <a:ext cx="210185" cy="1270"/>
          </a:xfrm>
          <a:custGeom>
            <a:avLst/>
            <a:gdLst/>
            <a:ahLst/>
            <a:cxnLst/>
            <a:rect l="l" t="t" r="r" b="b"/>
            <a:pathLst>
              <a:path w="210184" h="1270">
                <a:moveTo>
                  <a:pt x="0" y="463"/>
                </a:moveTo>
                <a:lnTo>
                  <a:pt x="209753" y="463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0" name="object 1270"/>
          <p:cNvSpPr/>
          <p:nvPr/>
        </p:nvSpPr>
        <p:spPr>
          <a:xfrm>
            <a:off x="14080999" y="4118015"/>
            <a:ext cx="210185" cy="1270"/>
          </a:xfrm>
          <a:custGeom>
            <a:avLst/>
            <a:gdLst/>
            <a:ahLst/>
            <a:cxnLst/>
            <a:rect l="l" t="t" r="r" b="b"/>
            <a:pathLst>
              <a:path w="210184" h="1270">
                <a:moveTo>
                  <a:pt x="0" y="463"/>
                </a:moveTo>
                <a:lnTo>
                  <a:pt x="209753" y="463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1" name="object 1271"/>
          <p:cNvSpPr/>
          <p:nvPr/>
        </p:nvSpPr>
        <p:spPr>
          <a:xfrm>
            <a:off x="13311271" y="4118479"/>
            <a:ext cx="210185" cy="0"/>
          </a:xfrm>
          <a:custGeom>
            <a:avLst/>
            <a:gdLst/>
            <a:ahLst/>
            <a:cxnLst/>
            <a:rect l="l" t="t" r="r" b="b"/>
            <a:pathLst>
              <a:path w="210184">
                <a:moveTo>
                  <a:pt x="0" y="0"/>
                </a:moveTo>
                <a:lnTo>
                  <a:pt x="209753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2" name="object 1272"/>
          <p:cNvSpPr/>
          <p:nvPr/>
        </p:nvSpPr>
        <p:spPr>
          <a:xfrm>
            <a:off x="13311643" y="4118015"/>
            <a:ext cx="209550" cy="1270"/>
          </a:xfrm>
          <a:custGeom>
            <a:avLst/>
            <a:gdLst/>
            <a:ahLst/>
            <a:cxnLst/>
            <a:rect l="l" t="t" r="r" b="b"/>
            <a:pathLst>
              <a:path w="209550" h="1270">
                <a:moveTo>
                  <a:pt x="0" y="463"/>
                </a:moveTo>
                <a:lnTo>
                  <a:pt x="209384" y="463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3" name="object 1273"/>
          <p:cNvSpPr/>
          <p:nvPr/>
        </p:nvSpPr>
        <p:spPr>
          <a:xfrm>
            <a:off x="13311275" y="4118015"/>
            <a:ext cx="210185" cy="1270"/>
          </a:xfrm>
          <a:custGeom>
            <a:avLst/>
            <a:gdLst/>
            <a:ahLst/>
            <a:cxnLst/>
            <a:rect l="l" t="t" r="r" b="b"/>
            <a:pathLst>
              <a:path w="210184" h="1270">
                <a:moveTo>
                  <a:pt x="0" y="463"/>
                </a:moveTo>
                <a:lnTo>
                  <a:pt x="209753" y="463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4" name="object 1274"/>
          <p:cNvSpPr/>
          <p:nvPr/>
        </p:nvSpPr>
        <p:spPr>
          <a:xfrm>
            <a:off x="14080993" y="4119684"/>
            <a:ext cx="210820" cy="0"/>
          </a:xfrm>
          <a:custGeom>
            <a:avLst/>
            <a:gdLst/>
            <a:ahLst/>
            <a:cxnLst/>
            <a:rect l="l" t="t" r="r" b="b"/>
            <a:pathLst>
              <a:path w="210819">
                <a:moveTo>
                  <a:pt x="0" y="0"/>
                </a:moveTo>
                <a:lnTo>
                  <a:pt x="210400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5" name="object 1275"/>
          <p:cNvSpPr/>
          <p:nvPr/>
        </p:nvSpPr>
        <p:spPr>
          <a:xfrm>
            <a:off x="14081000" y="4118940"/>
            <a:ext cx="210820" cy="1905"/>
          </a:xfrm>
          <a:custGeom>
            <a:avLst/>
            <a:gdLst/>
            <a:ahLst/>
            <a:cxnLst/>
            <a:rect l="l" t="t" r="r" b="b"/>
            <a:pathLst>
              <a:path w="210819" h="1904">
                <a:moveTo>
                  <a:pt x="0" y="742"/>
                </a:moveTo>
                <a:lnTo>
                  <a:pt x="210400" y="742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6" name="object 1276"/>
          <p:cNvSpPr/>
          <p:nvPr/>
        </p:nvSpPr>
        <p:spPr>
          <a:xfrm>
            <a:off x="14081000" y="4118940"/>
            <a:ext cx="210820" cy="1905"/>
          </a:xfrm>
          <a:custGeom>
            <a:avLst/>
            <a:gdLst/>
            <a:ahLst/>
            <a:cxnLst/>
            <a:rect l="l" t="t" r="r" b="b"/>
            <a:pathLst>
              <a:path w="210819" h="1904">
                <a:moveTo>
                  <a:pt x="0" y="742"/>
                </a:moveTo>
                <a:lnTo>
                  <a:pt x="210400" y="742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7" name="object 1277"/>
          <p:cNvSpPr/>
          <p:nvPr/>
        </p:nvSpPr>
        <p:spPr>
          <a:xfrm>
            <a:off x="13310626" y="4119684"/>
            <a:ext cx="210820" cy="0"/>
          </a:xfrm>
          <a:custGeom>
            <a:avLst/>
            <a:gdLst/>
            <a:ahLst/>
            <a:cxnLst/>
            <a:rect l="l" t="t" r="r" b="b"/>
            <a:pathLst>
              <a:path w="210819">
                <a:moveTo>
                  <a:pt x="0" y="0"/>
                </a:moveTo>
                <a:lnTo>
                  <a:pt x="210400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8" name="object 1278"/>
          <p:cNvSpPr/>
          <p:nvPr/>
        </p:nvSpPr>
        <p:spPr>
          <a:xfrm>
            <a:off x="13311275" y="4118940"/>
            <a:ext cx="210185" cy="1905"/>
          </a:xfrm>
          <a:custGeom>
            <a:avLst/>
            <a:gdLst/>
            <a:ahLst/>
            <a:cxnLst/>
            <a:rect l="l" t="t" r="r" b="b"/>
            <a:pathLst>
              <a:path w="210184" h="1904">
                <a:moveTo>
                  <a:pt x="0" y="742"/>
                </a:moveTo>
                <a:lnTo>
                  <a:pt x="209753" y="742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9" name="object 1279"/>
          <p:cNvSpPr/>
          <p:nvPr/>
        </p:nvSpPr>
        <p:spPr>
          <a:xfrm>
            <a:off x="13310627" y="4118940"/>
            <a:ext cx="210820" cy="1905"/>
          </a:xfrm>
          <a:custGeom>
            <a:avLst/>
            <a:gdLst/>
            <a:ahLst/>
            <a:cxnLst/>
            <a:rect l="l" t="t" r="r" b="b"/>
            <a:pathLst>
              <a:path w="210819" h="1904">
                <a:moveTo>
                  <a:pt x="0" y="742"/>
                </a:moveTo>
                <a:lnTo>
                  <a:pt x="210400" y="742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0" name="object 1280"/>
          <p:cNvSpPr/>
          <p:nvPr/>
        </p:nvSpPr>
        <p:spPr>
          <a:xfrm>
            <a:off x="14080993" y="4121203"/>
            <a:ext cx="210820" cy="0"/>
          </a:xfrm>
          <a:custGeom>
            <a:avLst/>
            <a:gdLst/>
            <a:ahLst/>
            <a:cxnLst/>
            <a:rect l="l" t="t" r="r" b="b"/>
            <a:pathLst>
              <a:path w="210819">
                <a:moveTo>
                  <a:pt x="0" y="0"/>
                </a:moveTo>
                <a:lnTo>
                  <a:pt x="210781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1" name="object 1281"/>
          <p:cNvSpPr/>
          <p:nvPr/>
        </p:nvSpPr>
        <p:spPr>
          <a:xfrm>
            <a:off x="14081002" y="4120421"/>
            <a:ext cx="210820" cy="1905"/>
          </a:xfrm>
          <a:custGeom>
            <a:avLst/>
            <a:gdLst/>
            <a:ahLst/>
            <a:cxnLst/>
            <a:rect l="l" t="t" r="r" b="b"/>
            <a:pathLst>
              <a:path w="210819" h="1904">
                <a:moveTo>
                  <a:pt x="0" y="787"/>
                </a:moveTo>
                <a:lnTo>
                  <a:pt x="210769" y="787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2" name="object 1282"/>
          <p:cNvSpPr/>
          <p:nvPr/>
        </p:nvSpPr>
        <p:spPr>
          <a:xfrm>
            <a:off x="14081002" y="4120421"/>
            <a:ext cx="210820" cy="1905"/>
          </a:xfrm>
          <a:custGeom>
            <a:avLst/>
            <a:gdLst/>
            <a:ahLst/>
            <a:cxnLst/>
            <a:rect l="l" t="t" r="r" b="b"/>
            <a:pathLst>
              <a:path w="210819" h="1904">
                <a:moveTo>
                  <a:pt x="0" y="787"/>
                </a:moveTo>
                <a:lnTo>
                  <a:pt x="210769" y="787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3" name="object 1283"/>
          <p:cNvSpPr/>
          <p:nvPr/>
        </p:nvSpPr>
        <p:spPr>
          <a:xfrm>
            <a:off x="13310255" y="4121203"/>
            <a:ext cx="210820" cy="0"/>
          </a:xfrm>
          <a:custGeom>
            <a:avLst/>
            <a:gdLst/>
            <a:ahLst/>
            <a:cxnLst/>
            <a:rect l="l" t="t" r="r" b="b"/>
            <a:pathLst>
              <a:path w="210819">
                <a:moveTo>
                  <a:pt x="0" y="0"/>
                </a:moveTo>
                <a:lnTo>
                  <a:pt x="210769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4" name="object 1284"/>
          <p:cNvSpPr/>
          <p:nvPr/>
        </p:nvSpPr>
        <p:spPr>
          <a:xfrm>
            <a:off x="13310627" y="4120421"/>
            <a:ext cx="210820" cy="1905"/>
          </a:xfrm>
          <a:custGeom>
            <a:avLst/>
            <a:gdLst/>
            <a:ahLst/>
            <a:cxnLst/>
            <a:rect l="l" t="t" r="r" b="b"/>
            <a:pathLst>
              <a:path w="210819" h="1904">
                <a:moveTo>
                  <a:pt x="0" y="787"/>
                </a:moveTo>
                <a:lnTo>
                  <a:pt x="210400" y="787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5" name="object 1285"/>
          <p:cNvSpPr/>
          <p:nvPr/>
        </p:nvSpPr>
        <p:spPr>
          <a:xfrm>
            <a:off x="13310258" y="4120421"/>
            <a:ext cx="210820" cy="1905"/>
          </a:xfrm>
          <a:custGeom>
            <a:avLst/>
            <a:gdLst/>
            <a:ahLst/>
            <a:cxnLst/>
            <a:rect l="l" t="t" r="r" b="b"/>
            <a:pathLst>
              <a:path w="210819" h="1904">
                <a:moveTo>
                  <a:pt x="0" y="787"/>
                </a:moveTo>
                <a:lnTo>
                  <a:pt x="210769" y="787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6" name="object 1286"/>
          <p:cNvSpPr/>
          <p:nvPr/>
        </p:nvSpPr>
        <p:spPr>
          <a:xfrm>
            <a:off x="14080993" y="4122825"/>
            <a:ext cx="211454" cy="0"/>
          </a:xfrm>
          <a:custGeom>
            <a:avLst/>
            <a:gdLst/>
            <a:ahLst/>
            <a:cxnLst/>
            <a:rect l="l" t="t" r="r" b="b"/>
            <a:pathLst>
              <a:path w="211455">
                <a:moveTo>
                  <a:pt x="0" y="0"/>
                </a:moveTo>
                <a:lnTo>
                  <a:pt x="210870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7" name="object 1287"/>
          <p:cNvSpPr/>
          <p:nvPr/>
        </p:nvSpPr>
        <p:spPr>
          <a:xfrm>
            <a:off x="14081002" y="4121994"/>
            <a:ext cx="211454" cy="1905"/>
          </a:xfrm>
          <a:custGeom>
            <a:avLst/>
            <a:gdLst/>
            <a:ahLst/>
            <a:cxnLst/>
            <a:rect l="l" t="t" r="r" b="b"/>
            <a:pathLst>
              <a:path w="211455" h="1904">
                <a:moveTo>
                  <a:pt x="0" y="831"/>
                </a:moveTo>
                <a:lnTo>
                  <a:pt x="210858" y="831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8" name="object 1288"/>
          <p:cNvSpPr/>
          <p:nvPr/>
        </p:nvSpPr>
        <p:spPr>
          <a:xfrm>
            <a:off x="14081002" y="4121994"/>
            <a:ext cx="211454" cy="1905"/>
          </a:xfrm>
          <a:custGeom>
            <a:avLst/>
            <a:gdLst/>
            <a:ahLst/>
            <a:cxnLst/>
            <a:rect l="l" t="t" r="r" b="b"/>
            <a:pathLst>
              <a:path w="211455" h="1904">
                <a:moveTo>
                  <a:pt x="0" y="831"/>
                </a:moveTo>
                <a:lnTo>
                  <a:pt x="210858" y="831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9" name="object 1289"/>
          <p:cNvSpPr/>
          <p:nvPr/>
        </p:nvSpPr>
        <p:spPr>
          <a:xfrm>
            <a:off x="13310168" y="4122825"/>
            <a:ext cx="211454" cy="0"/>
          </a:xfrm>
          <a:custGeom>
            <a:avLst/>
            <a:gdLst/>
            <a:ahLst/>
            <a:cxnLst/>
            <a:rect l="l" t="t" r="r" b="b"/>
            <a:pathLst>
              <a:path w="211455">
                <a:moveTo>
                  <a:pt x="0" y="0"/>
                </a:moveTo>
                <a:lnTo>
                  <a:pt x="210858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0" name="object 1290"/>
          <p:cNvSpPr/>
          <p:nvPr/>
        </p:nvSpPr>
        <p:spPr>
          <a:xfrm>
            <a:off x="13310258" y="4121994"/>
            <a:ext cx="210820" cy="1905"/>
          </a:xfrm>
          <a:custGeom>
            <a:avLst/>
            <a:gdLst/>
            <a:ahLst/>
            <a:cxnLst/>
            <a:rect l="l" t="t" r="r" b="b"/>
            <a:pathLst>
              <a:path w="210819" h="1904">
                <a:moveTo>
                  <a:pt x="0" y="831"/>
                </a:moveTo>
                <a:lnTo>
                  <a:pt x="210769" y="831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1" name="object 1291"/>
          <p:cNvSpPr/>
          <p:nvPr/>
        </p:nvSpPr>
        <p:spPr>
          <a:xfrm>
            <a:off x="13310158" y="4121994"/>
            <a:ext cx="211454" cy="1905"/>
          </a:xfrm>
          <a:custGeom>
            <a:avLst/>
            <a:gdLst/>
            <a:ahLst/>
            <a:cxnLst/>
            <a:rect l="l" t="t" r="r" b="b"/>
            <a:pathLst>
              <a:path w="211455" h="1904">
                <a:moveTo>
                  <a:pt x="0" y="831"/>
                </a:moveTo>
                <a:lnTo>
                  <a:pt x="210870" y="831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2" name="object 1292"/>
          <p:cNvSpPr/>
          <p:nvPr/>
        </p:nvSpPr>
        <p:spPr>
          <a:xfrm>
            <a:off x="14080993" y="4123662"/>
            <a:ext cx="211454" cy="3810"/>
          </a:xfrm>
          <a:custGeom>
            <a:avLst/>
            <a:gdLst/>
            <a:ahLst/>
            <a:cxnLst/>
            <a:rect l="l" t="t" r="r" b="b"/>
            <a:pathLst>
              <a:path w="211455" h="3810">
                <a:moveTo>
                  <a:pt x="0" y="0"/>
                </a:moveTo>
                <a:lnTo>
                  <a:pt x="0" y="3708"/>
                </a:lnTo>
                <a:lnTo>
                  <a:pt x="210870" y="3708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3" name="object 1293"/>
          <p:cNvSpPr/>
          <p:nvPr/>
        </p:nvSpPr>
        <p:spPr>
          <a:xfrm>
            <a:off x="14080993" y="4123662"/>
            <a:ext cx="211454" cy="3810"/>
          </a:xfrm>
          <a:custGeom>
            <a:avLst/>
            <a:gdLst/>
            <a:ahLst/>
            <a:cxnLst/>
            <a:rect l="l" t="t" r="r" b="b"/>
            <a:pathLst>
              <a:path w="211455" h="3810">
                <a:moveTo>
                  <a:pt x="210870" y="0"/>
                </a:moveTo>
                <a:lnTo>
                  <a:pt x="0" y="0"/>
                </a:lnTo>
                <a:lnTo>
                  <a:pt x="210870" y="3708"/>
                </a:lnTo>
                <a:lnTo>
                  <a:pt x="21087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4" name="object 1294"/>
          <p:cNvSpPr/>
          <p:nvPr/>
        </p:nvSpPr>
        <p:spPr>
          <a:xfrm>
            <a:off x="14080993" y="4123659"/>
            <a:ext cx="211454" cy="3810"/>
          </a:xfrm>
          <a:custGeom>
            <a:avLst/>
            <a:gdLst/>
            <a:ahLst/>
            <a:cxnLst/>
            <a:rect l="l" t="t" r="r" b="b"/>
            <a:pathLst>
              <a:path w="211455" h="3810">
                <a:moveTo>
                  <a:pt x="210870" y="0"/>
                </a:moveTo>
                <a:lnTo>
                  <a:pt x="0" y="0"/>
                </a:lnTo>
                <a:lnTo>
                  <a:pt x="210870" y="3708"/>
                </a:lnTo>
                <a:lnTo>
                  <a:pt x="21087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5" name="object 1295"/>
          <p:cNvSpPr/>
          <p:nvPr/>
        </p:nvSpPr>
        <p:spPr>
          <a:xfrm>
            <a:off x="14080993" y="4123659"/>
            <a:ext cx="211454" cy="3810"/>
          </a:xfrm>
          <a:custGeom>
            <a:avLst/>
            <a:gdLst/>
            <a:ahLst/>
            <a:cxnLst/>
            <a:rect l="l" t="t" r="r" b="b"/>
            <a:pathLst>
              <a:path w="211455" h="3810">
                <a:moveTo>
                  <a:pt x="0" y="0"/>
                </a:moveTo>
                <a:lnTo>
                  <a:pt x="210870" y="3708"/>
                </a:lnTo>
                <a:lnTo>
                  <a:pt x="0" y="3708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6" name="object 1296"/>
          <p:cNvSpPr/>
          <p:nvPr/>
        </p:nvSpPr>
        <p:spPr>
          <a:xfrm>
            <a:off x="13310165" y="4123662"/>
            <a:ext cx="211454" cy="3810"/>
          </a:xfrm>
          <a:custGeom>
            <a:avLst/>
            <a:gdLst/>
            <a:ahLst/>
            <a:cxnLst/>
            <a:rect l="l" t="t" r="r" b="b"/>
            <a:pathLst>
              <a:path w="211455" h="3810">
                <a:moveTo>
                  <a:pt x="0" y="0"/>
                </a:moveTo>
                <a:lnTo>
                  <a:pt x="0" y="3708"/>
                </a:lnTo>
                <a:lnTo>
                  <a:pt x="210858" y="3708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7" name="object 1297"/>
          <p:cNvSpPr/>
          <p:nvPr/>
        </p:nvSpPr>
        <p:spPr>
          <a:xfrm>
            <a:off x="13310165" y="4123662"/>
            <a:ext cx="211454" cy="3810"/>
          </a:xfrm>
          <a:custGeom>
            <a:avLst/>
            <a:gdLst/>
            <a:ahLst/>
            <a:cxnLst/>
            <a:rect l="l" t="t" r="r" b="b"/>
            <a:pathLst>
              <a:path w="211455" h="3810">
                <a:moveTo>
                  <a:pt x="210858" y="0"/>
                </a:moveTo>
                <a:lnTo>
                  <a:pt x="0" y="0"/>
                </a:lnTo>
                <a:lnTo>
                  <a:pt x="210858" y="3708"/>
                </a:lnTo>
                <a:lnTo>
                  <a:pt x="210858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8" name="object 1298"/>
          <p:cNvSpPr/>
          <p:nvPr/>
        </p:nvSpPr>
        <p:spPr>
          <a:xfrm>
            <a:off x="13310158" y="4123659"/>
            <a:ext cx="211454" cy="3810"/>
          </a:xfrm>
          <a:custGeom>
            <a:avLst/>
            <a:gdLst/>
            <a:ahLst/>
            <a:cxnLst/>
            <a:rect l="l" t="t" r="r" b="b"/>
            <a:pathLst>
              <a:path w="211455" h="3810">
                <a:moveTo>
                  <a:pt x="210870" y="0"/>
                </a:moveTo>
                <a:lnTo>
                  <a:pt x="0" y="0"/>
                </a:lnTo>
                <a:lnTo>
                  <a:pt x="210870" y="3708"/>
                </a:lnTo>
                <a:lnTo>
                  <a:pt x="21087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9" name="object 1299"/>
          <p:cNvSpPr/>
          <p:nvPr/>
        </p:nvSpPr>
        <p:spPr>
          <a:xfrm>
            <a:off x="13310158" y="4123659"/>
            <a:ext cx="211454" cy="3810"/>
          </a:xfrm>
          <a:custGeom>
            <a:avLst/>
            <a:gdLst/>
            <a:ahLst/>
            <a:cxnLst/>
            <a:rect l="l" t="t" r="r" b="b"/>
            <a:pathLst>
              <a:path w="211455" h="3810">
                <a:moveTo>
                  <a:pt x="0" y="0"/>
                </a:moveTo>
                <a:lnTo>
                  <a:pt x="210870" y="3708"/>
                </a:lnTo>
                <a:lnTo>
                  <a:pt x="0" y="3708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0" name="object 1300"/>
          <p:cNvSpPr/>
          <p:nvPr/>
        </p:nvSpPr>
        <p:spPr>
          <a:xfrm>
            <a:off x="14080993" y="4127360"/>
            <a:ext cx="211454" cy="20955"/>
          </a:xfrm>
          <a:custGeom>
            <a:avLst/>
            <a:gdLst/>
            <a:ahLst/>
            <a:cxnLst/>
            <a:rect l="l" t="t" r="r" b="b"/>
            <a:pathLst>
              <a:path w="211455" h="20954">
                <a:moveTo>
                  <a:pt x="0" y="0"/>
                </a:moveTo>
                <a:lnTo>
                  <a:pt x="0" y="20358"/>
                </a:lnTo>
                <a:lnTo>
                  <a:pt x="210870" y="20358"/>
                </a:lnTo>
                <a:lnTo>
                  <a:pt x="0" y="0"/>
                </a:lnTo>
                <a:close/>
              </a:path>
              <a:path w="211455" h="20954">
                <a:moveTo>
                  <a:pt x="210870" y="0"/>
                </a:moveTo>
                <a:lnTo>
                  <a:pt x="0" y="0"/>
                </a:lnTo>
                <a:lnTo>
                  <a:pt x="210870" y="20358"/>
                </a:lnTo>
                <a:lnTo>
                  <a:pt x="21087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1" name="object 1301"/>
          <p:cNvSpPr/>
          <p:nvPr/>
        </p:nvSpPr>
        <p:spPr>
          <a:xfrm>
            <a:off x="14080993" y="4127360"/>
            <a:ext cx="211454" cy="20955"/>
          </a:xfrm>
          <a:custGeom>
            <a:avLst/>
            <a:gdLst/>
            <a:ahLst/>
            <a:cxnLst/>
            <a:rect l="l" t="t" r="r" b="b"/>
            <a:pathLst>
              <a:path w="211455" h="20954">
                <a:moveTo>
                  <a:pt x="210870" y="0"/>
                </a:moveTo>
                <a:lnTo>
                  <a:pt x="0" y="0"/>
                </a:lnTo>
                <a:lnTo>
                  <a:pt x="210870" y="20358"/>
                </a:lnTo>
                <a:lnTo>
                  <a:pt x="21087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2" name="object 1302"/>
          <p:cNvSpPr/>
          <p:nvPr/>
        </p:nvSpPr>
        <p:spPr>
          <a:xfrm>
            <a:off x="14080993" y="4127360"/>
            <a:ext cx="211454" cy="20955"/>
          </a:xfrm>
          <a:custGeom>
            <a:avLst/>
            <a:gdLst/>
            <a:ahLst/>
            <a:cxnLst/>
            <a:rect l="l" t="t" r="r" b="b"/>
            <a:pathLst>
              <a:path w="211455" h="20954">
                <a:moveTo>
                  <a:pt x="0" y="0"/>
                </a:moveTo>
                <a:lnTo>
                  <a:pt x="210870" y="20358"/>
                </a:lnTo>
                <a:lnTo>
                  <a:pt x="0" y="20358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3" name="object 1303"/>
          <p:cNvSpPr/>
          <p:nvPr/>
        </p:nvSpPr>
        <p:spPr>
          <a:xfrm>
            <a:off x="13310158" y="4127360"/>
            <a:ext cx="211454" cy="20955"/>
          </a:xfrm>
          <a:custGeom>
            <a:avLst/>
            <a:gdLst/>
            <a:ahLst/>
            <a:cxnLst/>
            <a:rect l="l" t="t" r="r" b="b"/>
            <a:pathLst>
              <a:path w="211455" h="20954">
                <a:moveTo>
                  <a:pt x="0" y="0"/>
                </a:moveTo>
                <a:lnTo>
                  <a:pt x="0" y="20358"/>
                </a:lnTo>
                <a:lnTo>
                  <a:pt x="210870" y="20358"/>
                </a:lnTo>
                <a:lnTo>
                  <a:pt x="0" y="0"/>
                </a:lnTo>
                <a:close/>
              </a:path>
              <a:path w="211455" h="20954">
                <a:moveTo>
                  <a:pt x="210870" y="0"/>
                </a:moveTo>
                <a:lnTo>
                  <a:pt x="0" y="0"/>
                </a:lnTo>
                <a:lnTo>
                  <a:pt x="210870" y="20358"/>
                </a:lnTo>
                <a:lnTo>
                  <a:pt x="21087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4" name="object 1304"/>
          <p:cNvSpPr/>
          <p:nvPr/>
        </p:nvSpPr>
        <p:spPr>
          <a:xfrm>
            <a:off x="13310158" y="4127360"/>
            <a:ext cx="211454" cy="20955"/>
          </a:xfrm>
          <a:custGeom>
            <a:avLst/>
            <a:gdLst/>
            <a:ahLst/>
            <a:cxnLst/>
            <a:rect l="l" t="t" r="r" b="b"/>
            <a:pathLst>
              <a:path w="211455" h="20954">
                <a:moveTo>
                  <a:pt x="210870" y="0"/>
                </a:moveTo>
                <a:lnTo>
                  <a:pt x="0" y="0"/>
                </a:lnTo>
                <a:lnTo>
                  <a:pt x="210870" y="20358"/>
                </a:lnTo>
                <a:lnTo>
                  <a:pt x="21087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5" name="object 1305"/>
          <p:cNvSpPr/>
          <p:nvPr/>
        </p:nvSpPr>
        <p:spPr>
          <a:xfrm>
            <a:off x="13310158" y="4127360"/>
            <a:ext cx="211454" cy="20955"/>
          </a:xfrm>
          <a:custGeom>
            <a:avLst/>
            <a:gdLst/>
            <a:ahLst/>
            <a:cxnLst/>
            <a:rect l="l" t="t" r="r" b="b"/>
            <a:pathLst>
              <a:path w="211455" h="20954">
                <a:moveTo>
                  <a:pt x="0" y="0"/>
                </a:moveTo>
                <a:lnTo>
                  <a:pt x="210870" y="20358"/>
                </a:lnTo>
                <a:lnTo>
                  <a:pt x="0" y="20358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6" name="object 1306"/>
          <p:cNvSpPr/>
          <p:nvPr/>
        </p:nvSpPr>
        <p:spPr>
          <a:xfrm>
            <a:off x="14080993" y="4147722"/>
            <a:ext cx="190500" cy="4445"/>
          </a:xfrm>
          <a:custGeom>
            <a:avLst/>
            <a:gdLst/>
            <a:ahLst/>
            <a:cxnLst/>
            <a:rect l="l" t="t" r="r" b="b"/>
            <a:pathLst>
              <a:path w="190500" h="4445">
                <a:moveTo>
                  <a:pt x="0" y="0"/>
                </a:moveTo>
                <a:lnTo>
                  <a:pt x="0" y="4343"/>
                </a:lnTo>
                <a:lnTo>
                  <a:pt x="190246" y="4343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7" name="object 1307"/>
          <p:cNvSpPr/>
          <p:nvPr/>
        </p:nvSpPr>
        <p:spPr>
          <a:xfrm>
            <a:off x="14080993" y="4147722"/>
            <a:ext cx="190500" cy="4445"/>
          </a:xfrm>
          <a:custGeom>
            <a:avLst/>
            <a:gdLst/>
            <a:ahLst/>
            <a:cxnLst/>
            <a:rect l="l" t="t" r="r" b="b"/>
            <a:pathLst>
              <a:path w="190500" h="4445">
                <a:moveTo>
                  <a:pt x="190246" y="0"/>
                </a:moveTo>
                <a:lnTo>
                  <a:pt x="0" y="0"/>
                </a:lnTo>
                <a:lnTo>
                  <a:pt x="190246" y="4343"/>
                </a:lnTo>
                <a:lnTo>
                  <a:pt x="190246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8" name="object 1308"/>
          <p:cNvSpPr/>
          <p:nvPr/>
        </p:nvSpPr>
        <p:spPr>
          <a:xfrm>
            <a:off x="14080997" y="4147717"/>
            <a:ext cx="190500" cy="4445"/>
          </a:xfrm>
          <a:custGeom>
            <a:avLst/>
            <a:gdLst/>
            <a:ahLst/>
            <a:cxnLst/>
            <a:rect l="l" t="t" r="r" b="b"/>
            <a:pathLst>
              <a:path w="190500" h="4445">
                <a:moveTo>
                  <a:pt x="190233" y="0"/>
                </a:moveTo>
                <a:lnTo>
                  <a:pt x="0" y="0"/>
                </a:lnTo>
                <a:lnTo>
                  <a:pt x="190233" y="4343"/>
                </a:lnTo>
                <a:lnTo>
                  <a:pt x="190233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9" name="object 1309"/>
          <p:cNvSpPr/>
          <p:nvPr/>
        </p:nvSpPr>
        <p:spPr>
          <a:xfrm>
            <a:off x="14080997" y="4147717"/>
            <a:ext cx="190500" cy="4445"/>
          </a:xfrm>
          <a:custGeom>
            <a:avLst/>
            <a:gdLst/>
            <a:ahLst/>
            <a:cxnLst/>
            <a:rect l="l" t="t" r="r" b="b"/>
            <a:pathLst>
              <a:path w="190500" h="4445">
                <a:moveTo>
                  <a:pt x="0" y="0"/>
                </a:moveTo>
                <a:lnTo>
                  <a:pt x="190233" y="4343"/>
                </a:lnTo>
                <a:lnTo>
                  <a:pt x="0" y="434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0" name="object 1310"/>
          <p:cNvSpPr/>
          <p:nvPr/>
        </p:nvSpPr>
        <p:spPr>
          <a:xfrm>
            <a:off x="13330797" y="4147722"/>
            <a:ext cx="190500" cy="4445"/>
          </a:xfrm>
          <a:custGeom>
            <a:avLst/>
            <a:gdLst/>
            <a:ahLst/>
            <a:cxnLst/>
            <a:rect l="l" t="t" r="r" b="b"/>
            <a:pathLst>
              <a:path w="190500" h="4445">
                <a:moveTo>
                  <a:pt x="0" y="0"/>
                </a:moveTo>
                <a:lnTo>
                  <a:pt x="0" y="4343"/>
                </a:lnTo>
                <a:lnTo>
                  <a:pt x="190233" y="4343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1" name="object 1311"/>
          <p:cNvSpPr/>
          <p:nvPr/>
        </p:nvSpPr>
        <p:spPr>
          <a:xfrm>
            <a:off x="13330797" y="4147722"/>
            <a:ext cx="190500" cy="4445"/>
          </a:xfrm>
          <a:custGeom>
            <a:avLst/>
            <a:gdLst/>
            <a:ahLst/>
            <a:cxnLst/>
            <a:rect l="l" t="t" r="r" b="b"/>
            <a:pathLst>
              <a:path w="190500" h="4445">
                <a:moveTo>
                  <a:pt x="190233" y="0"/>
                </a:moveTo>
                <a:lnTo>
                  <a:pt x="0" y="0"/>
                </a:lnTo>
                <a:lnTo>
                  <a:pt x="190233" y="4343"/>
                </a:lnTo>
                <a:lnTo>
                  <a:pt x="190233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2" name="object 1312"/>
          <p:cNvSpPr/>
          <p:nvPr/>
        </p:nvSpPr>
        <p:spPr>
          <a:xfrm>
            <a:off x="13330795" y="4147717"/>
            <a:ext cx="190500" cy="4445"/>
          </a:xfrm>
          <a:custGeom>
            <a:avLst/>
            <a:gdLst/>
            <a:ahLst/>
            <a:cxnLst/>
            <a:rect l="l" t="t" r="r" b="b"/>
            <a:pathLst>
              <a:path w="190500" h="4445">
                <a:moveTo>
                  <a:pt x="190233" y="0"/>
                </a:moveTo>
                <a:lnTo>
                  <a:pt x="0" y="0"/>
                </a:lnTo>
                <a:lnTo>
                  <a:pt x="190233" y="4343"/>
                </a:lnTo>
                <a:lnTo>
                  <a:pt x="190233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3" name="object 1313"/>
          <p:cNvSpPr/>
          <p:nvPr/>
        </p:nvSpPr>
        <p:spPr>
          <a:xfrm>
            <a:off x="13330795" y="4147717"/>
            <a:ext cx="190500" cy="4445"/>
          </a:xfrm>
          <a:custGeom>
            <a:avLst/>
            <a:gdLst/>
            <a:ahLst/>
            <a:cxnLst/>
            <a:rect l="l" t="t" r="r" b="b"/>
            <a:pathLst>
              <a:path w="190500" h="4445">
                <a:moveTo>
                  <a:pt x="0" y="0"/>
                </a:moveTo>
                <a:lnTo>
                  <a:pt x="190233" y="4343"/>
                </a:lnTo>
                <a:lnTo>
                  <a:pt x="0" y="434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4" name="object 1314"/>
          <p:cNvSpPr/>
          <p:nvPr/>
        </p:nvSpPr>
        <p:spPr>
          <a:xfrm>
            <a:off x="14080993" y="4152345"/>
            <a:ext cx="190500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246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5" name="object 1315"/>
          <p:cNvSpPr/>
          <p:nvPr/>
        </p:nvSpPr>
        <p:spPr>
          <a:xfrm>
            <a:off x="14080997" y="4152065"/>
            <a:ext cx="190500" cy="635"/>
          </a:xfrm>
          <a:custGeom>
            <a:avLst/>
            <a:gdLst/>
            <a:ahLst/>
            <a:cxnLst/>
            <a:rect l="l" t="t" r="r" b="b"/>
            <a:pathLst>
              <a:path w="190500" h="635">
                <a:moveTo>
                  <a:pt x="0" y="279"/>
                </a:moveTo>
                <a:lnTo>
                  <a:pt x="190233" y="279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6" name="object 1316"/>
          <p:cNvSpPr/>
          <p:nvPr/>
        </p:nvSpPr>
        <p:spPr>
          <a:xfrm>
            <a:off x="14080997" y="4152065"/>
            <a:ext cx="186055" cy="635"/>
          </a:xfrm>
          <a:custGeom>
            <a:avLst/>
            <a:gdLst/>
            <a:ahLst/>
            <a:cxnLst/>
            <a:rect l="l" t="t" r="r" b="b"/>
            <a:pathLst>
              <a:path w="186055" h="635">
                <a:moveTo>
                  <a:pt x="0" y="279"/>
                </a:moveTo>
                <a:lnTo>
                  <a:pt x="185699" y="279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7" name="object 1317"/>
          <p:cNvSpPr/>
          <p:nvPr/>
        </p:nvSpPr>
        <p:spPr>
          <a:xfrm>
            <a:off x="13330797" y="4152345"/>
            <a:ext cx="190500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233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8" name="object 1318"/>
          <p:cNvSpPr/>
          <p:nvPr/>
        </p:nvSpPr>
        <p:spPr>
          <a:xfrm>
            <a:off x="13330795" y="4152065"/>
            <a:ext cx="190500" cy="635"/>
          </a:xfrm>
          <a:custGeom>
            <a:avLst/>
            <a:gdLst/>
            <a:ahLst/>
            <a:cxnLst/>
            <a:rect l="l" t="t" r="r" b="b"/>
            <a:pathLst>
              <a:path w="190500" h="635">
                <a:moveTo>
                  <a:pt x="0" y="279"/>
                </a:moveTo>
                <a:lnTo>
                  <a:pt x="190233" y="279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9" name="object 1319"/>
          <p:cNvSpPr/>
          <p:nvPr/>
        </p:nvSpPr>
        <p:spPr>
          <a:xfrm>
            <a:off x="13330795" y="4152065"/>
            <a:ext cx="190500" cy="635"/>
          </a:xfrm>
          <a:custGeom>
            <a:avLst/>
            <a:gdLst/>
            <a:ahLst/>
            <a:cxnLst/>
            <a:rect l="l" t="t" r="r" b="b"/>
            <a:pathLst>
              <a:path w="190500" h="635">
                <a:moveTo>
                  <a:pt x="0" y="279"/>
                </a:moveTo>
                <a:lnTo>
                  <a:pt x="190233" y="279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0" name="object 1320"/>
          <p:cNvSpPr/>
          <p:nvPr/>
        </p:nvSpPr>
        <p:spPr>
          <a:xfrm>
            <a:off x="14080993" y="4153033"/>
            <a:ext cx="186055" cy="0"/>
          </a:xfrm>
          <a:custGeom>
            <a:avLst/>
            <a:gdLst/>
            <a:ahLst/>
            <a:cxnLst/>
            <a:rect l="l" t="t" r="r" b="b"/>
            <a:pathLst>
              <a:path w="186055">
                <a:moveTo>
                  <a:pt x="0" y="0"/>
                </a:moveTo>
                <a:lnTo>
                  <a:pt x="185699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1" name="object 1321"/>
          <p:cNvSpPr/>
          <p:nvPr/>
        </p:nvSpPr>
        <p:spPr>
          <a:xfrm>
            <a:off x="14080996" y="4152620"/>
            <a:ext cx="186055" cy="1270"/>
          </a:xfrm>
          <a:custGeom>
            <a:avLst/>
            <a:gdLst/>
            <a:ahLst/>
            <a:cxnLst/>
            <a:rect l="l" t="t" r="r" b="b"/>
            <a:pathLst>
              <a:path w="186055" h="1270">
                <a:moveTo>
                  <a:pt x="0" y="419"/>
                </a:moveTo>
                <a:lnTo>
                  <a:pt x="185699" y="419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2" name="object 1322"/>
          <p:cNvSpPr/>
          <p:nvPr/>
        </p:nvSpPr>
        <p:spPr>
          <a:xfrm>
            <a:off x="14080996" y="4152620"/>
            <a:ext cx="181610" cy="1270"/>
          </a:xfrm>
          <a:custGeom>
            <a:avLst/>
            <a:gdLst/>
            <a:ahLst/>
            <a:cxnLst/>
            <a:rect l="l" t="t" r="r" b="b"/>
            <a:pathLst>
              <a:path w="181609" h="1270">
                <a:moveTo>
                  <a:pt x="0" y="419"/>
                </a:moveTo>
                <a:lnTo>
                  <a:pt x="181165" y="419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3" name="object 1323"/>
          <p:cNvSpPr/>
          <p:nvPr/>
        </p:nvSpPr>
        <p:spPr>
          <a:xfrm>
            <a:off x="13335324" y="4153033"/>
            <a:ext cx="186055" cy="0"/>
          </a:xfrm>
          <a:custGeom>
            <a:avLst/>
            <a:gdLst/>
            <a:ahLst/>
            <a:cxnLst/>
            <a:rect l="l" t="t" r="r" b="b"/>
            <a:pathLst>
              <a:path w="186055">
                <a:moveTo>
                  <a:pt x="0" y="0"/>
                </a:moveTo>
                <a:lnTo>
                  <a:pt x="185699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4" name="object 1324"/>
          <p:cNvSpPr/>
          <p:nvPr/>
        </p:nvSpPr>
        <p:spPr>
          <a:xfrm>
            <a:off x="13335328" y="4152620"/>
            <a:ext cx="186055" cy="1270"/>
          </a:xfrm>
          <a:custGeom>
            <a:avLst/>
            <a:gdLst/>
            <a:ahLst/>
            <a:cxnLst/>
            <a:rect l="l" t="t" r="r" b="b"/>
            <a:pathLst>
              <a:path w="186055" h="1270">
                <a:moveTo>
                  <a:pt x="0" y="419"/>
                </a:moveTo>
                <a:lnTo>
                  <a:pt x="185699" y="419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5" name="object 1325"/>
          <p:cNvSpPr/>
          <p:nvPr/>
        </p:nvSpPr>
        <p:spPr>
          <a:xfrm>
            <a:off x="13335328" y="4152620"/>
            <a:ext cx="186055" cy="1270"/>
          </a:xfrm>
          <a:custGeom>
            <a:avLst/>
            <a:gdLst/>
            <a:ahLst/>
            <a:cxnLst/>
            <a:rect l="l" t="t" r="r" b="b"/>
            <a:pathLst>
              <a:path w="186055" h="1270">
                <a:moveTo>
                  <a:pt x="0" y="419"/>
                </a:moveTo>
                <a:lnTo>
                  <a:pt x="185699" y="419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6" name="object 1326"/>
          <p:cNvSpPr/>
          <p:nvPr/>
        </p:nvSpPr>
        <p:spPr>
          <a:xfrm>
            <a:off x="14080993" y="4154007"/>
            <a:ext cx="181610" cy="0"/>
          </a:xfrm>
          <a:custGeom>
            <a:avLst/>
            <a:gdLst/>
            <a:ahLst/>
            <a:cxnLst/>
            <a:rect l="l" t="t" r="r" b="b"/>
            <a:pathLst>
              <a:path w="181609">
                <a:moveTo>
                  <a:pt x="0" y="0"/>
                </a:moveTo>
                <a:lnTo>
                  <a:pt x="181165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7" name="object 1327"/>
          <p:cNvSpPr/>
          <p:nvPr/>
        </p:nvSpPr>
        <p:spPr>
          <a:xfrm>
            <a:off x="14080997" y="4153453"/>
            <a:ext cx="181610" cy="1270"/>
          </a:xfrm>
          <a:custGeom>
            <a:avLst/>
            <a:gdLst/>
            <a:ahLst/>
            <a:cxnLst/>
            <a:rect l="l" t="t" r="r" b="b"/>
            <a:pathLst>
              <a:path w="181609" h="1270">
                <a:moveTo>
                  <a:pt x="0" y="552"/>
                </a:moveTo>
                <a:lnTo>
                  <a:pt x="181165" y="552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8" name="object 1328"/>
          <p:cNvSpPr/>
          <p:nvPr/>
        </p:nvSpPr>
        <p:spPr>
          <a:xfrm>
            <a:off x="14080997" y="4153453"/>
            <a:ext cx="177165" cy="1270"/>
          </a:xfrm>
          <a:custGeom>
            <a:avLst/>
            <a:gdLst/>
            <a:ahLst/>
            <a:cxnLst/>
            <a:rect l="l" t="t" r="r" b="b"/>
            <a:pathLst>
              <a:path w="177165" h="1270">
                <a:moveTo>
                  <a:pt x="0" y="552"/>
                </a:moveTo>
                <a:lnTo>
                  <a:pt x="176822" y="552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9" name="object 1329"/>
          <p:cNvSpPr/>
          <p:nvPr/>
        </p:nvSpPr>
        <p:spPr>
          <a:xfrm>
            <a:off x="13339861" y="4154007"/>
            <a:ext cx="181610" cy="0"/>
          </a:xfrm>
          <a:custGeom>
            <a:avLst/>
            <a:gdLst/>
            <a:ahLst/>
            <a:cxnLst/>
            <a:rect l="l" t="t" r="r" b="b"/>
            <a:pathLst>
              <a:path w="181609">
                <a:moveTo>
                  <a:pt x="0" y="0"/>
                </a:moveTo>
                <a:lnTo>
                  <a:pt x="181165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0" name="object 1330"/>
          <p:cNvSpPr/>
          <p:nvPr/>
        </p:nvSpPr>
        <p:spPr>
          <a:xfrm>
            <a:off x="13339863" y="4153453"/>
            <a:ext cx="181610" cy="1270"/>
          </a:xfrm>
          <a:custGeom>
            <a:avLst/>
            <a:gdLst/>
            <a:ahLst/>
            <a:cxnLst/>
            <a:rect l="l" t="t" r="r" b="b"/>
            <a:pathLst>
              <a:path w="181609" h="1270">
                <a:moveTo>
                  <a:pt x="0" y="552"/>
                </a:moveTo>
                <a:lnTo>
                  <a:pt x="181165" y="552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1" name="object 1331"/>
          <p:cNvSpPr/>
          <p:nvPr/>
        </p:nvSpPr>
        <p:spPr>
          <a:xfrm>
            <a:off x="13339863" y="4153453"/>
            <a:ext cx="181610" cy="1270"/>
          </a:xfrm>
          <a:custGeom>
            <a:avLst/>
            <a:gdLst/>
            <a:ahLst/>
            <a:cxnLst/>
            <a:rect l="l" t="t" r="r" b="b"/>
            <a:pathLst>
              <a:path w="181609" h="1270">
                <a:moveTo>
                  <a:pt x="0" y="552"/>
                </a:moveTo>
                <a:lnTo>
                  <a:pt x="181165" y="552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2" name="object 1332"/>
          <p:cNvSpPr/>
          <p:nvPr/>
        </p:nvSpPr>
        <p:spPr>
          <a:xfrm>
            <a:off x="14080993" y="4155261"/>
            <a:ext cx="177165" cy="0"/>
          </a:xfrm>
          <a:custGeom>
            <a:avLst/>
            <a:gdLst/>
            <a:ahLst/>
            <a:cxnLst/>
            <a:rect l="l" t="t" r="r" b="b"/>
            <a:pathLst>
              <a:path w="177165">
                <a:moveTo>
                  <a:pt x="0" y="0"/>
                </a:moveTo>
                <a:lnTo>
                  <a:pt x="176822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3" name="object 1333"/>
          <p:cNvSpPr/>
          <p:nvPr/>
        </p:nvSpPr>
        <p:spPr>
          <a:xfrm>
            <a:off x="14080993" y="4154563"/>
            <a:ext cx="177165" cy="1905"/>
          </a:xfrm>
          <a:custGeom>
            <a:avLst/>
            <a:gdLst/>
            <a:ahLst/>
            <a:cxnLst/>
            <a:rect l="l" t="t" r="r" b="b"/>
            <a:pathLst>
              <a:path w="177165" h="1904">
                <a:moveTo>
                  <a:pt x="0" y="692"/>
                </a:moveTo>
                <a:lnTo>
                  <a:pt x="176822" y="692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4" name="object 1334"/>
          <p:cNvSpPr/>
          <p:nvPr/>
        </p:nvSpPr>
        <p:spPr>
          <a:xfrm>
            <a:off x="14080993" y="4154563"/>
            <a:ext cx="172720" cy="1905"/>
          </a:xfrm>
          <a:custGeom>
            <a:avLst/>
            <a:gdLst/>
            <a:ahLst/>
            <a:cxnLst/>
            <a:rect l="l" t="t" r="r" b="b"/>
            <a:pathLst>
              <a:path w="172719" h="1904">
                <a:moveTo>
                  <a:pt x="0" y="692"/>
                </a:moveTo>
                <a:lnTo>
                  <a:pt x="172465" y="692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5" name="object 1335"/>
          <p:cNvSpPr/>
          <p:nvPr/>
        </p:nvSpPr>
        <p:spPr>
          <a:xfrm>
            <a:off x="13344216" y="4155261"/>
            <a:ext cx="177165" cy="0"/>
          </a:xfrm>
          <a:custGeom>
            <a:avLst/>
            <a:gdLst/>
            <a:ahLst/>
            <a:cxnLst/>
            <a:rect l="l" t="t" r="r" b="b"/>
            <a:pathLst>
              <a:path w="177165">
                <a:moveTo>
                  <a:pt x="0" y="0"/>
                </a:moveTo>
                <a:lnTo>
                  <a:pt x="176809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6" name="object 1336"/>
          <p:cNvSpPr/>
          <p:nvPr/>
        </p:nvSpPr>
        <p:spPr>
          <a:xfrm>
            <a:off x="13344205" y="4154563"/>
            <a:ext cx="177165" cy="1905"/>
          </a:xfrm>
          <a:custGeom>
            <a:avLst/>
            <a:gdLst/>
            <a:ahLst/>
            <a:cxnLst/>
            <a:rect l="l" t="t" r="r" b="b"/>
            <a:pathLst>
              <a:path w="177165" h="1904">
                <a:moveTo>
                  <a:pt x="0" y="692"/>
                </a:moveTo>
                <a:lnTo>
                  <a:pt x="176822" y="692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7" name="object 1337"/>
          <p:cNvSpPr/>
          <p:nvPr/>
        </p:nvSpPr>
        <p:spPr>
          <a:xfrm>
            <a:off x="13344205" y="4154563"/>
            <a:ext cx="177165" cy="1905"/>
          </a:xfrm>
          <a:custGeom>
            <a:avLst/>
            <a:gdLst/>
            <a:ahLst/>
            <a:cxnLst/>
            <a:rect l="l" t="t" r="r" b="b"/>
            <a:pathLst>
              <a:path w="177165" h="1904">
                <a:moveTo>
                  <a:pt x="0" y="692"/>
                </a:moveTo>
                <a:lnTo>
                  <a:pt x="176822" y="692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8" name="object 1338"/>
          <p:cNvSpPr/>
          <p:nvPr/>
        </p:nvSpPr>
        <p:spPr>
          <a:xfrm>
            <a:off x="14080993" y="4156783"/>
            <a:ext cx="172720" cy="0"/>
          </a:xfrm>
          <a:custGeom>
            <a:avLst/>
            <a:gdLst/>
            <a:ahLst/>
            <a:cxnLst/>
            <a:rect l="l" t="t" r="r" b="b"/>
            <a:pathLst>
              <a:path w="172719">
                <a:moveTo>
                  <a:pt x="0" y="0"/>
                </a:moveTo>
                <a:lnTo>
                  <a:pt x="172465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9" name="object 1339"/>
          <p:cNvSpPr/>
          <p:nvPr/>
        </p:nvSpPr>
        <p:spPr>
          <a:xfrm>
            <a:off x="14080999" y="4155952"/>
            <a:ext cx="172720" cy="1905"/>
          </a:xfrm>
          <a:custGeom>
            <a:avLst/>
            <a:gdLst/>
            <a:ahLst/>
            <a:cxnLst/>
            <a:rect l="l" t="t" r="r" b="b"/>
            <a:pathLst>
              <a:path w="172719" h="1904">
                <a:moveTo>
                  <a:pt x="0" y="831"/>
                </a:moveTo>
                <a:lnTo>
                  <a:pt x="172465" y="831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0" name="object 1340"/>
          <p:cNvSpPr/>
          <p:nvPr/>
        </p:nvSpPr>
        <p:spPr>
          <a:xfrm>
            <a:off x="14080999" y="4155952"/>
            <a:ext cx="168275" cy="1905"/>
          </a:xfrm>
          <a:custGeom>
            <a:avLst/>
            <a:gdLst/>
            <a:ahLst/>
            <a:cxnLst/>
            <a:rect l="l" t="t" r="r" b="b"/>
            <a:pathLst>
              <a:path w="168275" h="1904">
                <a:moveTo>
                  <a:pt x="0" y="831"/>
                </a:moveTo>
                <a:lnTo>
                  <a:pt x="168211" y="831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1" name="object 1341"/>
          <p:cNvSpPr/>
          <p:nvPr/>
        </p:nvSpPr>
        <p:spPr>
          <a:xfrm>
            <a:off x="13348558" y="4156783"/>
            <a:ext cx="172720" cy="0"/>
          </a:xfrm>
          <a:custGeom>
            <a:avLst/>
            <a:gdLst/>
            <a:ahLst/>
            <a:cxnLst/>
            <a:rect l="l" t="t" r="r" b="b"/>
            <a:pathLst>
              <a:path w="172719">
                <a:moveTo>
                  <a:pt x="0" y="0"/>
                </a:moveTo>
                <a:lnTo>
                  <a:pt x="172465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2" name="object 1342"/>
          <p:cNvSpPr/>
          <p:nvPr/>
        </p:nvSpPr>
        <p:spPr>
          <a:xfrm>
            <a:off x="13348561" y="4155952"/>
            <a:ext cx="172720" cy="1905"/>
          </a:xfrm>
          <a:custGeom>
            <a:avLst/>
            <a:gdLst/>
            <a:ahLst/>
            <a:cxnLst/>
            <a:rect l="l" t="t" r="r" b="b"/>
            <a:pathLst>
              <a:path w="172719" h="1904">
                <a:moveTo>
                  <a:pt x="0" y="831"/>
                </a:moveTo>
                <a:lnTo>
                  <a:pt x="172465" y="831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3" name="object 1343"/>
          <p:cNvSpPr/>
          <p:nvPr/>
        </p:nvSpPr>
        <p:spPr>
          <a:xfrm>
            <a:off x="13348561" y="4155952"/>
            <a:ext cx="172720" cy="1905"/>
          </a:xfrm>
          <a:custGeom>
            <a:avLst/>
            <a:gdLst/>
            <a:ahLst/>
            <a:cxnLst/>
            <a:rect l="l" t="t" r="r" b="b"/>
            <a:pathLst>
              <a:path w="172719" h="1904">
                <a:moveTo>
                  <a:pt x="0" y="831"/>
                </a:moveTo>
                <a:lnTo>
                  <a:pt x="172465" y="831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4" name="object 1344"/>
          <p:cNvSpPr/>
          <p:nvPr/>
        </p:nvSpPr>
        <p:spPr>
          <a:xfrm>
            <a:off x="14080993" y="4158592"/>
            <a:ext cx="168275" cy="0"/>
          </a:xfrm>
          <a:custGeom>
            <a:avLst/>
            <a:gdLst/>
            <a:ahLst/>
            <a:cxnLst/>
            <a:rect l="l" t="t" r="r" b="b"/>
            <a:pathLst>
              <a:path w="168275">
                <a:moveTo>
                  <a:pt x="0" y="0"/>
                </a:moveTo>
                <a:lnTo>
                  <a:pt x="168211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5" name="object 1345"/>
          <p:cNvSpPr/>
          <p:nvPr/>
        </p:nvSpPr>
        <p:spPr>
          <a:xfrm>
            <a:off x="14080997" y="4157617"/>
            <a:ext cx="168275" cy="2540"/>
          </a:xfrm>
          <a:custGeom>
            <a:avLst/>
            <a:gdLst/>
            <a:ahLst/>
            <a:cxnLst/>
            <a:rect l="l" t="t" r="r" b="b"/>
            <a:pathLst>
              <a:path w="168275" h="2539">
                <a:moveTo>
                  <a:pt x="168211" y="0"/>
                </a:moveTo>
                <a:lnTo>
                  <a:pt x="0" y="0"/>
                </a:lnTo>
                <a:lnTo>
                  <a:pt x="164134" y="1943"/>
                </a:lnTo>
                <a:lnTo>
                  <a:pt x="168211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6" name="object 1346"/>
          <p:cNvSpPr/>
          <p:nvPr/>
        </p:nvSpPr>
        <p:spPr>
          <a:xfrm>
            <a:off x="14080997" y="4157617"/>
            <a:ext cx="164465" cy="2540"/>
          </a:xfrm>
          <a:custGeom>
            <a:avLst/>
            <a:gdLst/>
            <a:ahLst/>
            <a:cxnLst/>
            <a:rect l="l" t="t" r="r" b="b"/>
            <a:pathLst>
              <a:path w="164465" h="2539">
                <a:moveTo>
                  <a:pt x="0" y="0"/>
                </a:moveTo>
                <a:lnTo>
                  <a:pt x="164134" y="1943"/>
                </a:lnTo>
                <a:lnTo>
                  <a:pt x="0" y="194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7" name="object 1347"/>
          <p:cNvSpPr/>
          <p:nvPr/>
        </p:nvSpPr>
        <p:spPr>
          <a:xfrm>
            <a:off x="13352811" y="4158592"/>
            <a:ext cx="168275" cy="0"/>
          </a:xfrm>
          <a:custGeom>
            <a:avLst/>
            <a:gdLst/>
            <a:ahLst/>
            <a:cxnLst/>
            <a:rect l="l" t="t" r="r" b="b"/>
            <a:pathLst>
              <a:path w="168275">
                <a:moveTo>
                  <a:pt x="0" y="0"/>
                </a:moveTo>
                <a:lnTo>
                  <a:pt x="168211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8" name="object 1348"/>
          <p:cNvSpPr/>
          <p:nvPr/>
        </p:nvSpPr>
        <p:spPr>
          <a:xfrm>
            <a:off x="13352817" y="4157617"/>
            <a:ext cx="168275" cy="2540"/>
          </a:xfrm>
          <a:custGeom>
            <a:avLst/>
            <a:gdLst/>
            <a:ahLst/>
            <a:cxnLst/>
            <a:rect l="l" t="t" r="r" b="b"/>
            <a:pathLst>
              <a:path w="168275" h="2539">
                <a:moveTo>
                  <a:pt x="168211" y="0"/>
                </a:moveTo>
                <a:lnTo>
                  <a:pt x="0" y="0"/>
                </a:lnTo>
                <a:lnTo>
                  <a:pt x="168211" y="1943"/>
                </a:lnTo>
                <a:lnTo>
                  <a:pt x="168211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9" name="object 1349"/>
          <p:cNvSpPr/>
          <p:nvPr/>
        </p:nvSpPr>
        <p:spPr>
          <a:xfrm>
            <a:off x="13352817" y="4157617"/>
            <a:ext cx="168275" cy="2540"/>
          </a:xfrm>
          <a:custGeom>
            <a:avLst/>
            <a:gdLst/>
            <a:ahLst/>
            <a:cxnLst/>
            <a:rect l="l" t="t" r="r" b="b"/>
            <a:pathLst>
              <a:path w="168275" h="2539">
                <a:moveTo>
                  <a:pt x="0" y="0"/>
                </a:moveTo>
                <a:lnTo>
                  <a:pt x="168211" y="1943"/>
                </a:lnTo>
                <a:lnTo>
                  <a:pt x="4063" y="194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0" name="object 1350"/>
          <p:cNvSpPr/>
          <p:nvPr/>
        </p:nvSpPr>
        <p:spPr>
          <a:xfrm>
            <a:off x="14080993" y="4160211"/>
            <a:ext cx="164465" cy="0"/>
          </a:xfrm>
          <a:custGeom>
            <a:avLst/>
            <a:gdLst/>
            <a:ahLst/>
            <a:cxnLst/>
            <a:rect l="l" t="t" r="r" b="b"/>
            <a:pathLst>
              <a:path w="164465">
                <a:moveTo>
                  <a:pt x="0" y="0"/>
                </a:moveTo>
                <a:lnTo>
                  <a:pt x="164147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1" name="object 1351"/>
          <p:cNvSpPr/>
          <p:nvPr/>
        </p:nvSpPr>
        <p:spPr>
          <a:xfrm>
            <a:off x="14081002" y="4159560"/>
            <a:ext cx="164465" cy="1905"/>
          </a:xfrm>
          <a:custGeom>
            <a:avLst/>
            <a:gdLst/>
            <a:ahLst/>
            <a:cxnLst/>
            <a:rect l="l" t="t" r="r" b="b"/>
            <a:pathLst>
              <a:path w="164465" h="1904">
                <a:moveTo>
                  <a:pt x="0" y="647"/>
                </a:moveTo>
                <a:lnTo>
                  <a:pt x="164134" y="647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2" name="object 1352"/>
          <p:cNvSpPr/>
          <p:nvPr/>
        </p:nvSpPr>
        <p:spPr>
          <a:xfrm>
            <a:off x="14081002" y="4159560"/>
            <a:ext cx="161925" cy="1905"/>
          </a:xfrm>
          <a:custGeom>
            <a:avLst/>
            <a:gdLst/>
            <a:ahLst/>
            <a:cxnLst/>
            <a:rect l="l" t="t" r="r" b="b"/>
            <a:pathLst>
              <a:path w="161925" h="1904">
                <a:moveTo>
                  <a:pt x="0" y="647"/>
                </a:moveTo>
                <a:lnTo>
                  <a:pt x="161823" y="647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3" name="object 1353"/>
          <p:cNvSpPr/>
          <p:nvPr/>
        </p:nvSpPr>
        <p:spPr>
          <a:xfrm>
            <a:off x="13356891" y="4160211"/>
            <a:ext cx="164465" cy="0"/>
          </a:xfrm>
          <a:custGeom>
            <a:avLst/>
            <a:gdLst/>
            <a:ahLst/>
            <a:cxnLst/>
            <a:rect l="l" t="t" r="r" b="b"/>
            <a:pathLst>
              <a:path w="164465">
                <a:moveTo>
                  <a:pt x="0" y="0"/>
                </a:moveTo>
                <a:lnTo>
                  <a:pt x="164134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4" name="object 1354"/>
          <p:cNvSpPr/>
          <p:nvPr/>
        </p:nvSpPr>
        <p:spPr>
          <a:xfrm>
            <a:off x="13356880" y="4159560"/>
            <a:ext cx="164465" cy="1905"/>
          </a:xfrm>
          <a:custGeom>
            <a:avLst/>
            <a:gdLst/>
            <a:ahLst/>
            <a:cxnLst/>
            <a:rect l="l" t="t" r="r" b="b"/>
            <a:pathLst>
              <a:path w="164465" h="1904">
                <a:moveTo>
                  <a:pt x="0" y="647"/>
                </a:moveTo>
                <a:lnTo>
                  <a:pt x="164147" y="647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5" name="object 1355"/>
          <p:cNvSpPr/>
          <p:nvPr/>
        </p:nvSpPr>
        <p:spPr>
          <a:xfrm>
            <a:off x="13356880" y="4159560"/>
            <a:ext cx="164465" cy="1905"/>
          </a:xfrm>
          <a:custGeom>
            <a:avLst/>
            <a:gdLst/>
            <a:ahLst/>
            <a:cxnLst/>
            <a:rect l="l" t="t" r="r" b="b"/>
            <a:pathLst>
              <a:path w="164465" h="1904">
                <a:moveTo>
                  <a:pt x="0" y="647"/>
                </a:moveTo>
                <a:lnTo>
                  <a:pt x="164147" y="647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6" name="object 1356"/>
          <p:cNvSpPr/>
          <p:nvPr/>
        </p:nvSpPr>
        <p:spPr>
          <a:xfrm>
            <a:off x="14080993" y="4161642"/>
            <a:ext cx="161925" cy="0"/>
          </a:xfrm>
          <a:custGeom>
            <a:avLst/>
            <a:gdLst/>
            <a:ahLst/>
            <a:cxnLst/>
            <a:rect l="l" t="t" r="r" b="b"/>
            <a:pathLst>
              <a:path w="161925">
                <a:moveTo>
                  <a:pt x="0" y="0"/>
                </a:moveTo>
                <a:lnTo>
                  <a:pt x="161836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7" name="object 1357"/>
          <p:cNvSpPr/>
          <p:nvPr/>
        </p:nvSpPr>
        <p:spPr>
          <a:xfrm>
            <a:off x="14081002" y="4160856"/>
            <a:ext cx="161925" cy="1905"/>
          </a:xfrm>
          <a:custGeom>
            <a:avLst/>
            <a:gdLst/>
            <a:ahLst/>
            <a:cxnLst/>
            <a:rect l="l" t="t" r="r" b="b"/>
            <a:pathLst>
              <a:path w="161925" h="1904">
                <a:moveTo>
                  <a:pt x="0" y="787"/>
                </a:moveTo>
                <a:lnTo>
                  <a:pt x="161823" y="787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8" name="object 1358"/>
          <p:cNvSpPr/>
          <p:nvPr/>
        </p:nvSpPr>
        <p:spPr>
          <a:xfrm>
            <a:off x="14081002" y="4160856"/>
            <a:ext cx="160020" cy="1905"/>
          </a:xfrm>
          <a:custGeom>
            <a:avLst/>
            <a:gdLst/>
            <a:ahLst/>
            <a:cxnLst/>
            <a:rect l="l" t="t" r="r" b="b"/>
            <a:pathLst>
              <a:path w="160019" h="1904">
                <a:moveTo>
                  <a:pt x="0" y="787"/>
                </a:moveTo>
                <a:lnTo>
                  <a:pt x="159689" y="787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9" name="object 1359"/>
          <p:cNvSpPr/>
          <p:nvPr/>
        </p:nvSpPr>
        <p:spPr>
          <a:xfrm>
            <a:off x="13359200" y="4161642"/>
            <a:ext cx="161925" cy="0"/>
          </a:xfrm>
          <a:custGeom>
            <a:avLst/>
            <a:gdLst/>
            <a:ahLst/>
            <a:cxnLst/>
            <a:rect l="l" t="t" r="r" b="b"/>
            <a:pathLst>
              <a:path w="161925">
                <a:moveTo>
                  <a:pt x="0" y="0"/>
                </a:moveTo>
                <a:lnTo>
                  <a:pt x="161823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0" name="object 1360"/>
          <p:cNvSpPr/>
          <p:nvPr/>
        </p:nvSpPr>
        <p:spPr>
          <a:xfrm>
            <a:off x="13359204" y="4160856"/>
            <a:ext cx="161925" cy="1905"/>
          </a:xfrm>
          <a:custGeom>
            <a:avLst/>
            <a:gdLst/>
            <a:ahLst/>
            <a:cxnLst/>
            <a:rect l="l" t="t" r="r" b="b"/>
            <a:pathLst>
              <a:path w="161925" h="1904">
                <a:moveTo>
                  <a:pt x="0" y="787"/>
                </a:moveTo>
                <a:lnTo>
                  <a:pt x="161823" y="787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1" name="object 1361"/>
          <p:cNvSpPr/>
          <p:nvPr/>
        </p:nvSpPr>
        <p:spPr>
          <a:xfrm>
            <a:off x="13359204" y="4160856"/>
            <a:ext cx="161925" cy="1905"/>
          </a:xfrm>
          <a:custGeom>
            <a:avLst/>
            <a:gdLst/>
            <a:ahLst/>
            <a:cxnLst/>
            <a:rect l="l" t="t" r="r" b="b"/>
            <a:pathLst>
              <a:path w="161925" h="1904">
                <a:moveTo>
                  <a:pt x="0" y="787"/>
                </a:moveTo>
                <a:lnTo>
                  <a:pt x="161823" y="787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2" name="object 1362"/>
          <p:cNvSpPr/>
          <p:nvPr/>
        </p:nvSpPr>
        <p:spPr>
          <a:xfrm>
            <a:off x="14080993" y="4163353"/>
            <a:ext cx="160020" cy="0"/>
          </a:xfrm>
          <a:custGeom>
            <a:avLst/>
            <a:gdLst/>
            <a:ahLst/>
            <a:cxnLst/>
            <a:rect l="l" t="t" r="r" b="b"/>
            <a:pathLst>
              <a:path w="160019">
                <a:moveTo>
                  <a:pt x="0" y="0"/>
                </a:moveTo>
                <a:lnTo>
                  <a:pt x="159702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3" name="object 1363"/>
          <p:cNvSpPr/>
          <p:nvPr/>
        </p:nvSpPr>
        <p:spPr>
          <a:xfrm>
            <a:off x="14080994" y="4162428"/>
            <a:ext cx="160020" cy="1905"/>
          </a:xfrm>
          <a:custGeom>
            <a:avLst/>
            <a:gdLst/>
            <a:ahLst/>
            <a:cxnLst/>
            <a:rect l="l" t="t" r="r" b="b"/>
            <a:pathLst>
              <a:path w="160019" h="1904">
                <a:moveTo>
                  <a:pt x="159702" y="0"/>
                </a:moveTo>
                <a:lnTo>
                  <a:pt x="0" y="0"/>
                </a:lnTo>
                <a:lnTo>
                  <a:pt x="157670" y="1854"/>
                </a:lnTo>
                <a:lnTo>
                  <a:pt x="159702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4" name="object 1364"/>
          <p:cNvSpPr/>
          <p:nvPr/>
        </p:nvSpPr>
        <p:spPr>
          <a:xfrm>
            <a:off x="14080994" y="4162428"/>
            <a:ext cx="158115" cy="1905"/>
          </a:xfrm>
          <a:custGeom>
            <a:avLst/>
            <a:gdLst/>
            <a:ahLst/>
            <a:cxnLst/>
            <a:rect l="l" t="t" r="r" b="b"/>
            <a:pathLst>
              <a:path w="158115" h="1904">
                <a:moveTo>
                  <a:pt x="0" y="0"/>
                </a:moveTo>
                <a:lnTo>
                  <a:pt x="157670" y="1854"/>
                </a:lnTo>
                <a:lnTo>
                  <a:pt x="0" y="1854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5" name="object 1365"/>
          <p:cNvSpPr/>
          <p:nvPr/>
        </p:nvSpPr>
        <p:spPr>
          <a:xfrm>
            <a:off x="13361327" y="4163353"/>
            <a:ext cx="160020" cy="0"/>
          </a:xfrm>
          <a:custGeom>
            <a:avLst/>
            <a:gdLst/>
            <a:ahLst/>
            <a:cxnLst/>
            <a:rect l="l" t="t" r="r" b="b"/>
            <a:pathLst>
              <a:path w="160019">
                <a:moveTo>
                  <a:pt x="0" y="0"/>
                </a:moveTo>
                <a:lnTo>
                  <a:pt x="159702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6" name="object 1366"/>
          <p:cNvSpPr/>
          <p:nvPr/>
        </p:nvSpPr>
        <p:spPr>
          <a:xfrm>
            <a:off x="13361325" y="4162428"/>
            <a:ext cx="160020" cy="1905"/>
          </a:xfrm>
          <a:custGeom>
            <a:avLst/>
            <a:gdLst/>
            <a:ahLst/>
            <a:cxnLst/>
            <a:rect l="l" t="t" r="r" b="b"/>
            <a:pathLst>
              <a:path w="160019" h="1904">
                <a:moveTo>
                  <a:pt x="159702" y="0"/>
                </a:moveTo>
                <a:lnTo>
                  <a:pt x="0" y="0"/>
                </a:lnTo>
                <a:lnTo>
                  <a:pt x="159702" y="1854"/>
                </a:lnTo>
                <a:lnTo>
                  <a:pt x="159702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7" name="object 1367"/>
          <p:cNvSpPr/>
          <p:nvPr/>
        </p:nvSpPr>
        <p:spPr>
          <a:xfrm>
            <a:off x="13361325" y="4162428"/>
            <a:ext cx="160020" cy="1905"/>
          </a:xfrm>
          <a:custGeom>
            <a:avLst/>
            <a:gdLst/>
            <a:ahLst/>
            <a:cxnLst/>
            <a:rect l="l" t="t" r="r" b="b"/>
            <a:pathLst>
              <a:path w="160019" h="1904">
                <a:moveTo>
                  <a:pt x="0" y="0"/>
                </a:moveTo>
                <a:lnTo>
                  <a:pt x="159702" y="1854"/>
                </a:lnTo>
                <a:lnTo>
                  <a:pt x="2032" y="1854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8" name="object 1368"/>
          <p:cNvSpPr/>
          <p:nvPr/>
        </p:nvSpPr>
        <p:spPr>
          <a:xfrm>
            <a:off x="14080993" y="4165250"/>
            <a:ext cx="158115" cy="0"/>
          </a:xfrm>
          <a:custGeom>
            <a:avLst/>
            <a:gdLst/>
            <a:ahLst/>
            <a:cxnLst/>
            <a:rect l="l" t="t" r="r" b="b"/>
            <a:pathLst>
              <a:path w="158115">
                <a:moveTo>
                  <a:pt x="0" y="0"/>
                </a:moveTo>
                <a:lnTo>
                  <a:pt x="157670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9" name="object 1369"/>
          <p:cNvSpPr/>
          <p:nvPr/>
        </p:nvSpPr>
        <p:spPr>
          <a:xfrm>
            <a:off x="14080990" y="4164279"/>
            <a:ext cx="158115" cy="2540"/>
          </a:xfrm>
          <a:custGeom>
            <a:avLst/>
            <a:gdLst/>
            <a:ahLst/>
            <a:cxnLst/>
            <a:rect l="l" t="t" r="r" b="b"/>
            <a:pathLst>
              <a:path w="158115" h="2539">
                <a:moveTo>
                  <a:pt x="157670" y="0"/>
                </a:moveTo>
                <a:lnTo>
                  <a:pt x="0" y="0"/>
                </a:lnTo>
                <a:lnTo>
                  <a:pt x="155917" y="1943"/>
                </a:lnTo>
                <a:lnTo>
                  <a:pt x="15767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0" name="object 1370"/>
          <p:cNvSpPr/>
          <p:nvPr/>
        </p:nvSpPr>
        <p:spPr>
          <a:xfrm>
            <a:off x="14080990" y="4164279"/>
            <a:ext cx="156210" cy="2540"/>
          </a:xfrm>
          <a:custGeom>
            <a:avLst/>
            <a:gdLst/>
            <a:ahLst/>
            <a:cxnLst/>
            <a:rect l="l" t="t" r="r" b="b"/>
            <a:pathLst>
              <a:path w="156209" h="2539">
                <a:moveTo>
                  <a:pt x="0" y="0"/>
                </a:moveTo>
                <a:lnTo>
                  <a:pt x="155917" y="1943"/>
                </a:lnTo>
                <a:lnTo>
                  <a:pt x="0" y="194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1" name="object 1371"/>
          <p:cNvSpPr/>
          <p:nvPr/>
        </p:nvSpPr>
        <p:spPr>
          <a:xfrm>
            <a:off x="13363361" y="4165250"/>
            <a:ext cx="158115" cy="0"/>
          </a:xfrm>
          <a:custGeom>
            <a:avLst/>
            <a:gdLst/>
            <a:ahLst/>
            <a:cxnLst/>
            <a:rect l="l" t="t" r="r" b="b"/>
            <a:pathLst>
              <a:path w="158115">
                <a:moveTo>
                  <a:pt x="0" y="0"/>
                </a:moveTo>
                <a:lnTo>
                  <a:pt x="157670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2" name="object 1372"/>
          <p:cNvSpPr/>
          <p:nvPr/>
        </p:nvSpPr>
        <p:spPr>
          <a:xfrm>
            <a:off x="13363357" y="4164279"/>
            <a:ext cx="158115" cy="2540"/>
          </a:xfrm>
          <a:custGeom>
            <a:avLst/>
            <a:gdLst/>
            <a:ahLst/>
            <a:cxnLst/>
            <a:rect l="l" t="t" r="r" b="b"/>
            <a:pathLst>
              <a:path w="158115" h="2539">
                <a:moveTo>
                  <a:pt x="157670" y="0"/>
                </a:moveTo>
                <a:lnTo>
                  <a:pt x="0" y="0"/>
                </a:lnTo>
                <a:lnTo>
                  <a:pt x="157670" y="1943"/>
                </a:lnTo>
                <a:lnTo>
                  <a:pt x="15767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3" name="object 1373"/>
          <p:cNvSpPr/>
          <p:nvPr/>
        </p:nvSpPr>
        <p:spPr>
          <a:xfrm>
            <a:off x="13363357" y="4164279"/>
            <a:ext cx="158115" cy="2540"/>
          </a:xfrm>
          <a:custGeom>
            <a:avLst/>
            <a:gdLst/>
            <a:ahLst/>
            <a:cxnLst/>
            <a:rect l="l" t="t" r="r" b="b"/>
            <a:pathLst>
              <a:path w="158115" h="2539">
                <a:moveTo>
                  <a:pt x="0" y="0"/>
                </a:moveTo>
                <a:lnTo>
                  <a:pt x="157670" y="1943"/>
                </a:lnTo>
                <a:lnTo>
                  <a:pt x="1765" y="194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4" name="object 1374"/>
          <p:cNvSpPr/>
          <p:nvPr/>
        </p:nvSpPr>
        <p:spPr>
          <a:xfrm>
            <a:off x="14080993" y="4167338"/>
            <a:ext cx="156210" cy="0"/>
          </a:xfrm>
          <a:custGeom>
            <a:avLst/>
            <a:gdLst/>
            <a:ahLst/>
            <a:cxnLst/>
            <a:rect l="l" t="t" r="r" b="b"/>
            <a:pathLst>
              <a:path w="156209">
                <a:moveTo>
                  <a:pt x="0" y="0"/>
                </a:moveTo>
                <a:lnTo>
                  <a:pt x="155905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5" name="object 1375"/>
          <p:cNvSpPr/>
          <p:nvPr/>
        </p:nvSpPr>
        <p:spPr>
          <a:xfrm>
            <a:off x="14080997" y="4166222"/>
            <a:ext cx="156210" cy="2540"/>
          </a:xfrm>
          <a:custGeom>
            <a:avLst/>
            <a:gdLst/>
            <a:ahLst/>
            <a:cxnLst/>
            <a:rect l="l" t="t" r="r" b="b"/>
            <a:pathLst>
              <a:path w="156209" h="2539">
                <a:moveTo>
                  <a:pt x="155905" y="0"/>
                </a:moveTo>
                <a:lnTo>
                  <a:pt x="0" y="0"/>
                </a:lnTo>
                <a:lnTo>
                  <a:pt x="154419" y="2222"/>
                </a:lnTo>
                <a:lnTo>
                  <a:pt x="155905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6" name="object 1376"/>
          <p:cNvSpPr/>
          <p:nvPr/>
        </p:nvSpPr>
        <p:spPr>
          <a:xfrm>
            <a:off x="14080997" y="4166222"/>
            <a:ext cx="154940" cy="2540"/>
          </a:xfrm>
          <a:custGeom>
            <a:avLst/>
            <a:gdLst/>
            <a:ahLst/>
            <a:cxnLst/>
            <a:rect l="l" t="t" r="r" b="b"/>
            <a:pathLst>
              <a:path w="154940" h="2539">
                <a:moveTo>
                  <a:pt x="0" y="0"/>
                </a:moveTo>
                <a:lnTo>
                  <a:pt x="154419" y="2222"/>
                </a:lnTo>
                <a:lnTo>
                  <a:pt x="0" y="2222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7" name="object 1377"/>
          <p:cNvSpPr/>
          <p:nvPr/>
        </p:nvSpPr>
        <p:spPr>
          <a:xfrm>
            <a:off x="13365120" y="4167338"/>
            <a:ext cx="156210" cy="0"/>
          </a:xfrm>
          <a:custGeom>
            <a:avLst/>
            <a:gdLst/>
            <a:ahLst/>
            <a:cxnLst/>
            <a:rect l="l" t="t" r="r" b="b"/>
            <a:pathLst>
              <a:path w="156209">
                <a:moveTo>
                  <a:pt x="0" y="0"/>
                </a:moveTo>
                <a:lnTo>
                  <a:pt x="155905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8" name="object 1378"/>
          <p:cNvSpPr/>
          <p:nvPr/>
        </p:nvSpPr>
        <p:spPr>
          <a:xfrm>
            <a:off x="13365123" y="4166222"/>
            <a:ext cx="156210" cy="2540"/>
          </a:xfrm>
          <a:custGeom>
            <a:avLst/>
            <a:gdLst/>
            <a:ahLst/>
            <a:cxnLst/>
            <a:rect l="l" t="t" r="r" b="b"/>
            <a:pathLst>
              <a:path w="156209" h="2539">
                <a:moveTo>
                  <a:pt x="155905" y="0"/>
                </a:moveTo>
                <a:lnTo>
                  <a:pt x="0" y="0"/>
                </a:lnTo>
                <a:lnTo>
                  <a:pt x="155905" y="2222"/>
                </a:lnTo>
                <a:lnTo>
                  <a:pt x="155905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9" name="object 1379"/>
          <p:cNvSpPr/>
          <p:nvPr/>
        </p:nvSpPr>
        <p:spPr>
          <a:xfrm>
            <a:off x="13365123" y="4166222"/>
            <a:ext cx="156210" cy="2540"/>
          </a:xfrm>
          <a:custGeom>
            <a:avLst/>
            <a:gdLst/>
            <a:ahLst/>
            <a:cxnLst/>
            <a:rect l="l" t="t" r="r" b="b"/>
            <a:pathLst>
              <a:path w="156209" h="2539">
                <a:moveTo>
                  <a:pt x="0" y="0"/>
                </a:moveTo>
                <a:lnTo>
                  <a:pt x="155905" y="2222"/>
                </a:lnTo>
                <a:lnTo>
                  <a:pt x="1473" y="2222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0" name="object 1380"/>
          <p:cNvSpPr/>
          <p:nvPr/>
        </p:nvSpPr>
        <p:spPr>
          <a:xfrm>
            <a:off x="14080993" y="4169600"/>
            <a:ext cx="154940" cy="0"/>
          </a:xfrm>
          <a:custGeom>
            <a:avLst/>
            <a:gdLst/>
            <a:ahLst/>
            <a:cxnLst/>
            <a:rect l="l" t="t" r="r" b="b"/>
            <a:pathLst>
              <a:path w="154940">
                <a:moveTo>
                  <a:pt x="0" y="0"/>
                </a:moveTo>
                <a:lnTo>
                  <a:pt x="154432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1" name="object 1381"/>
          <p:cNvSpPr/>
          <p:nvPr/>
        </p:nvSpPr>
        <p:spPr>
          <a:xfrm>
            <a:off x="14081002" y="4168443"/>
            <a:ext cx="154940" cy="2540"/>
          </a:xfrm>
          <a:custGeom>
            <a:avLst/>
            <a:gdLst/>
            <a:ahLst/>
            <a:cxnLst/>
            <a:rect l="l" t="t" r="r" b="b"/>
            <a:pathLst>
              <a:path w="154940" h="2539">
                <a:moveTo>
                  <a:pt x="154419" y="0"/>
                </a:moveTo>
                <a:lnTo>
                  <a:pt x="0" y="0"/>
                </a:lnTo>
                <a:lnTo>
                  <a:pt x="153123" y="2311"/>
                </a:lnTo>
                <a:lnTo>
                  <a:pt x="154419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2" name="object 1382"/>
          <p:cNvSpPr/>
          <p:nvPr/>
        </p:nvSpPr>
        <p:spPr>
          <a:xfrm>
            <a:off x="14081002" y="4168443"/>
            <a:ext cx="153670" cy="2540"/>
          </a:xfrm>
          <a:custGeom>
            <a:avLst/>
            <a:gdLst/>
            <a:ahLst/>
            <a:cxnLst/>
            <a:rect l="l" t="t" r="r" b="b"/>
            <a:pathLst>
              <a:path w="153669" h="2539">
                <a:moveTo>
                  <a:pt x="0" y="0"/>
                </a:moveTo>
                <a:lnTo>
                  <a:pt x="153123" y="2311"/>
                </a:lnTo>
                <a:lnTo>
                  <a:pt x="0" y="231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3" name="object 1383"/>
          <p:cNvSpPr/>
          <p:nvPr/>
        </p:nvSpPr>
        <p:spPr>
          <a:xfrm>
            <a:off x="13366607" y="4169600"/>
            <a:ext cx="154940" cy="0"/>
          </a:xfrm>
          <a:custGeom>
            <a:avLst/>
            <a:gdLst/>
            <a:ahLst/>
            <a:cxnLst/>
            <a:rect l="l" t="t" r="r" b="b"/>
            <a:pathLst>
              <a:path w="154940">
                <a:moveTo>
                  <a:pt x="0" y="0"/>
                </a:moveTo>
                <a:lnTo>
                  <a:pt x="154419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4" name="object 1384"/>
          <p:cNvSpPr/>
          <p:nvPr/>
        </p:nvSpPr>
        <p:spPr>
          <a:xfrm>
            <a:off x="13366596" y="4168443"/>
            <a:ext cx="154940" cy="2540"/>
          </a:xfrm>
          <a:custGeom>
            <a:avLst/>
            <a:gdLst/>
            <a:ahLst/>
            <a:cxnLst/>
            <a:rect l="l" t="t" r="r" b="b"/>
            <a:pathLst>
              <a:path w="154940" h="2539">
                <a:moveTo>
                  <a:pt x="154432" y="0"/>
                </a:moveTo>
                <a:lnTo>
                  <a:pt x="0" y="0"/>
                </a:lnTo>
                <a:lnTo>
                  <a:pt x="154432" y="2311"/>
                </a:lnTo>
                <a:lnTo>
                  <a:pt x="154432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5" name="object 1385"/>
          <p:cNvSpPr/>
          <p:nvPr/>
        </p:nvSpPr>
        <p:spPr>
          <a:xfrm>
            <a:off x="13366596" y="4168443"/>
            <a:ext cx="154940" cy="2540"/>
          </a:xfrm>
          <a:custGeom>
            <a:avLst/>
            <a:gdLst/>
            <a:ahLst/>
            <a:cxnLst/>
            <a:rect l="l" t="t" r="r" b="b"/>
            <a:pathLst>
              <a:path w="154940" h="2539">
                <a:moveTo>
                  <a:pt x="0" y="0"/>
                </a:moveTo>
                <a:lnTo>
                  <a:pt x="154432" y="2311"/>
                </a:lnTo>
                <a:lnTo>
                  <a:pt x="1308" y="231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6" name="object 1386"/>
          <p:cNvSpPr/>
          <p:nvPr/>
        </p:nvSpPr>
        <p:spPr>
          <a:xfrm>
            <a:off x="14080993" y="4172004"/>
            <a:ext cx="153670" cy="0"/>
          </a:xfrm>
          <a:custGeom>
            <a:avLst/>
            <a:gdLst/>
            <a:ahLst/>
            <a:cxnLst/>
            <a:rect l="l" t="t" r="r" b="b"/>
            <a:pathLst>
              <a:path w="153669">
                <a:moveTo>
                  <a:pt x="0" y="0"/>
                </a:moveTo>
                <a:lnTo>
                  <a:pt x="153123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7" name="object 1387"/>
          <p:cNvSpPr/>
          <p:nvPr/>
        </p:nvSpPr>
        <p:spPr>
          <a:xfrm>
            <a:off x="14081004" y="4170756"/>
            <a:ext cx="153670" cy="2540"/>
          </a:xfrm>
          <a:custGeom>
            <a:avLst/>
            <a:gdLst/>
            <a:ahLst/>
            <a:cxnLst/>
            <a:rect l="l" t="t" r="r" b="b"/>
            <a:pathLst>
              <a:path w="153669" h="2539">
                <a:moveTo>
                  <a:pt x="153123" y="0"/>
                </a:moveTo>
                <a:lnTo>
                  <a:pt x="0" y="0"/>
                </a:lnTo>
                <a:lnTo>
                  <a:pt x="152107" y="2501"/>
                </a:lnTo>
                <a:lnTo>
                  <a:pt x="153123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8" name="object 1388"/>
          <p:cNvSpPr/>
          <p:nvPr/>
        </p:nvSpPr>
        <p:spPr>
          <a:xfrm>
            <a:off x="14081004" y="4170756"/>
            <a:ext cx="152400" cy="2540"/>
          </a:xfrm>
          <a:custGeom>
            <a:avLst/>
            <a:gdLst/>
            <a:ahLst/>
            <a:cxnLst/>
            <a:rect l="l" t="t" r="r" b="b"/>
            <a:pathLst>
              <a:path w="152400" h="2539">
                <a:moveTo>
                  <a:pt x="0" y="0"/>
                </a:moveTo>
                <a:lnTo>
                  <a:pt x="152107" y="2501"/>
                </a:lnTo>
                <a:lnTo>
                  <a:pt x="0" y="250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9" name="object 1389"/>
          <p:cNvSpPr/>
          <p:nvPr/>
        </p:nvSpPr>
        <p:spPr>
          <a:xfrm>
            <a:off x="13367898" y="4172004"/>
            <a:ext cx="153670" cy="0"/>
          </a:xfrm>
          <a:custGeom>
            <a:avLst/>
            <a:gdLst/>
            <a:ahLst/>
            <a:cxnLst/>
            <a:rect l="l" t="t" r="r" b="b"/>
            <a:pathLst>
              <a:path w="153669">
                <a:moveTo>
                  <a:pt x="0" y="0"/>
                </a:moveTo>
                <a:lnTo>
                  <a:pt x="153123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0" name="object 1390"/>
          <p:cNvSpPr/>
          <p:nvPr/>
        </p:nvSpPr>
        <p:spPr>
          <a:xfrm>
            <a:off x="13367904" y="4170756"/>
            <a:ext cx="153670" cy="2540"/>
          </a:xfrm>
          <a:custGeom>
            <a:avLst/>
            <a:gdLst/>
            <a:ahLst/>
            <a:cxnLst/>
            <a:rect l="l" t="t" r="r" b="b"/>
            <a:pathLst>
              <a:path w="153669" h="2539">
                <a:moveTo>
                  <a:pt x="153123" y="0"/>
                </a:moveTo>
                <a:lnTo>
                  <a:pt x="0" y="0"/>
                </a:lnTo>
                <a:lnTo>
                  <a:pt x="153123" y="2501"/>
                </a:lnTo>
                <a:lnTo>
                  <a:pt x="153123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1" name="object 1391"/>
          <p:cNvSpPr/>
          <p:nvPr/>
        </p:nvSpPr>
        <p:spPr>
          <a:xfrm>
            <a:off x="13367904" y="4170756"/>
            <a:ext cx="153670" cy="2540"/>
          </a:xfrm>
          <a:custGeom>
            <a:avLst/>
            <a:gdLst/>
            <a:ahLst/>
            <a:cxnLst/>
            <a:rect l="l" t="t" r="r" b="b"/>
            <a:pathLst>
              <a:path w="153669" h="2539">
                <a:moveTo>
                  <a:pt x="0" y="0"/>
                </a:moveTo>
                <a:lnTo>
                  <a:pt x="153123" y="2501"/>
                </a:lnTo>
                <a:lnTo>
                  <a:pt x="1016" y="250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2" name="object 1392"/>
          <p:cNvSpPr/>
          <p:nvPr/>
        </p:nvSpPr>
        <p:spPr>
          <a:xfrm>
            <a:off x="14080993" y="4174552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120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3" name="object 1393"/>
          <p:cNvSpPr/>
          <p:nvPr/>
        </p:nvSpPr>
        <p:spPr>
          <a:xfrm>
            <a:off x="14081002" y="4173253"/>
            <a:ext cx="152400" cy="3175"/>
          </a:xfrm>
          <a:custGeom>
            <a:avLst/>
            <a:gdLst/>
            <a:ahLst/>
            <a:cxnLst/>
            <a:rect l="l" t="t" r="r" b="b"/>
            <a:pathLst>
              <a:path w="152400" h="3175">
                <a:moveTo>
                  <a:pt x="152107" y="0"/>
                </a:moveTo>
                <a:lnTo>
                  <a:pt x="0" y="0"/>
                </a:lnTo>
                <a:lnTo>
                  <a:pt x="151460" y="2590"/>
                </a:lnTo>
                <a:lnTo>
                  <a:pt x="152107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4" name="object 1394"/>
          <p:cNvSpPr/>
          <p:nvPr/>
        </p:nvSpPr>
        <p:spPr>
          <a:xfrm>
            <a:off x="14081002" y="4173253"/>
            <a:ext cx="151765" cy="3175"/>
          </a:xfrm>
          <a:custGeom>
            <a:avLst/>
            <a:gdLst/>
            <a:ahLst/>
            <a:cxnLst/>
            <a:rect l="l" t="t" r="r" b="b"/>
            <a:pathLst>
              <a:path w="151765" h="3175">
                <a:moveTo>
                  <a:pt x="0" y="0"/>
                </a:moveTo>
                <a:lnTo>
                  <a:pt x="151460" y="2590"/>
                </a:lnTo>
                <a:lnTo>
                  <a:pt x="0" y="259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5" name="object 1395"/>
          <p:cNvSpPr/>
          <p:nvPr/>
        </p:nvSpPr>
        <p:spPr>
          <a:xfrm>
            <a:off x="13368915" y="4174552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107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6" name="object 1396"/>
          <p:cNvSpPr/>
          <p:nvPr/>
        </p:nvSpPr>
        <p:spPr>
          <a:xfrm>
            <a:off x="13368920" y="4173253"/>
            <a:ext cx="152400" cy="3175"/>
          </a:xfrm>
          <a:custGeom>
            <a:avLst/>
            <a:gdLst/>
            <a:ahLst/>
            <a:cxnLst/>
            <a:rect l="l" t="t" r="r" b="b"/>
            <a:pathLst>
              <a:path w="152400" h="3175">
                <a:moveTo>
                  <a:pt x="152107" y="0"/>
                </a:moveTo>
                <a:lnTo>
                  <a:pt x="0" y="0"/>
                </a:lnTo>
                <a:lnTo>
                  <a:pt x="152107" y="2590"/>
                </a:lnTo>
                <a:lnTo>
                  <a:pt x="152107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7" name="object 1397"/>
          <p:cNvSpPr/>
          <p:nvPr/>
        </p:nvSpPr>
        <p:spPr>
          <a:xfrm>
            <a:off x="13368920" y="4173253"/>
            <a:ext cx="152400" cy="3175"/>
          </a:xfrm>
          <a:custGeom>
            <a:avLst/>
            <a:gdLst/>
            <a:ahLst/>
            <a:cxnLst/>
            <a:rect l="l" t="t" r="r" b="b"/>
            <a:pathLst>
              <a:path w="152400" h="3175">
                <a:moveTo>
                  <a:pt x="0" y="0"/>
                </a:moveTo>
                <a:lnTo>
                  <a:pt x="152107" y="2590"/>
                </a:lnTo>
                <a:lnTo>
                  <a:pt x="647" y="259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8" name="object 1398"/>
          <p:cNvSpPr/>
          <p:nvPr/>
        </p:nvSpPr>
        <p:spPr>
          <a:xfrm>
            <a:off x="14080993" y="4177135"/>
            <a:ext cx="151765" cy="0"/>
          </a:xfrm>
          <a:custGeom>
            <a:avLst/>
            <a:gdLst/>
            <a:ahLst/>
            <a:cxnLst/>
            <a:rect l="l" t="t" r="r" b="b"/>
            <a:pathLst>
              <a:path w="151765">
                <a:moveTo>
                  <a:pt x="0" y="0"/>
                </a:moveTo>
                <a:lnTo>
                  <a:pt x="151472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9" name="object 1399"/>
          <p:cNvSpPr/>
          <p:nvPr/>
        </p:nvSpPr>
        <p:spPr>
          <a:xfrm>
            <a:off x="14081002" y="4175843"/>
            <a:ext cx="151765" cy="3175"/>
          </a:xfrm>
          <a:custGeom>
            <a:avLst/>
            <a:gdLst/>
            <a:ahLst/>
            <a:cxnLst/>
            <a:rect l="l" t="t" r="r" b="b"/>
            <a:pathLst>
              <a:path w="151765" h="3175">
                <a:moveTo>
                  <a:pt x="151460" y="0"/>
                </a:moveTo>
                <a:lnTo>
                  <a:pt x="0" y="0"/>
                </a:lnTo>
                <a:lnTo>
                  <a:pt x="151002" y="2590"/>
                </a:lnTo>
                <a:lnTo>
                  <a:pt x="15146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0" name="object 1400"/>
          <p:cNvSpPr/>
          <p:nvPr/>
        </p:nvSpPr>
        <p:spPr>
          <a:xfrm>
            <a:off x="14081002" y="4175843"/>
            <a:ext cx="151130" cy="3175"/>
          </a:xfrm>
          <a:custGeom>
            <a:avLst/>
            <a:gdLst/>
            <a:ahLst/>
            <a:cxnLst/>
            <a:rect l="l" t="t" r="r" b="b"/>
            <a:pathLst>
              <a:path w="151130" h="3175">
                <a:moveTo>
                  <a:pt x="0" y="0"/>
                </a:moveTo>
                <a:lnTo>
                  <a:pt x="151002" y="2590"/>
                </a:lnTo>
                <a:lnTo>
                  <a:pt x="0" y="259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1" name="object 1401"/>
          <p:cNvSpPr/>
          <p:nvPr/>
        </p:nvSpPr>
        <p:spPr>
          <a:xfrm>
            <a:off x="13369568" y="4177135"/>
            <a:ext cx="151765" cy="0"/>
          </a:xfrm>
          <a:custGeom>
            <a:avLst/>
            <a:gdLst/>
            <a:ahLst/>
            <a:cxnLst/>
            <a:rect l="l" t="t" r="r" b="b"/>
            <a:pathLst>
              <a:path w="151765">
                <a:moveTo>
                  <a:pt x="0" y="0"/>
                </a:moveTo>
                <a:lnTo>
                  <a:pt x="151460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2" name="object 1402"/>
          <p:cNvSpPr/>
          <p:nvPr/>
        </p:nvSpPr>
        <p:spPr>
          <a:xfrm>
            <a:off x="13369568" y="4175843"/>
            <a:ext cx="151765" cy="3175"/>
          </a:xfrm>
          <a:custGeom>
            <a:avLst/>
            <a:gdLst/>
            <a:ahLst/>
            <a:cxnLst/>
            <a:rect l="l" t="t" r="r" b="b"/>
            <a:pathLst>
              <a:path w="151765" h="3175">
                <a:moveTo>
                  <a:pt x="151460" y="0"/>
                </a:moveTo>
                <a:lnTo>
                  <a:pt x="0" y="0"/>
                </a:lnTo>
                <a:lnTo>
                  <a:pt x="151460" y="2590"/>
                </a:lnTo>
                <a:lnTo>
                  <a:pt x="15146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3" name="object 1403"/>
          <p:cNvSpPr/>
          <p:nvPr/>
        </p:nvSpPr>
        <p:spPr>
          <a:xfrm>
            <a:off x="13369568" y="4175843"/>
            <a:ext cx="151765" cy="3175"/>
          </a:xfrm>
          <a:custGeom>
            <a:avLst/>
            <a:gdLst/>
            <a:ahLst/>
            <a:cxnLst/>
            <a:rect l="l" t="t" r="r" b="b"/>
            <a:pathLst>
              <a:path w="151765" h="3175">
                <a:moveTo>
                  <a:pt x="0" y="0"/>
                </a:moveTo>
                <a:lnTo>
                  <a:pt x="151460" y="2590"/>
                </a:lnTo>
                <a:lnTo>
                  <a:pt x="457" y="259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4" name="object 1404"/>
          <p:cNvSpPr/>
          <p:nvPr/>
        </p:nvSpPr>
        <p:spPr>
          <a:xfrm>
            <a:off x="14080993" y="4178479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1930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5" name="object 1405"/>
          <p:cNvSpPr/>
          <p:nvPr/>
        </p:nvSpPr>
        <p:spPr>
          <a:xfrm>
            <a:off x="14080996" y="4178436"/>
            <a:ext cx="152400" cy="635"/>
          </a:xfrm>
          <a:custGeom>
            <a:avLst/>
            <a:gdLst/>
            <a:ahLst/>
            <a:cxnLst/>
            <a:rect l="l" t="t" r="r" b="b"/>
            <a:pathLst>
              <a:path w="152400" h="635">
                <a:moveTo>
                  <a:pt x="151003" y="0"/>
                </a:moveTo>
                <a:lnTo>
                  <a:pt x="0" y="0"/>
                </a:lnTo>
                <a:lnTo>
                  <a:pt x="151930" y="88"/>
                </a:lnTo>
                <a:lnTo>
                  <a:pt x="151003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6" name="object 1406"/>
          <p:cNvSpPr/>
          <p:nvPr/>
        </p:nvSpPr>
        <p:spPr>
          <a:xfrm>
            <a:off x="14080996" y="4178480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1930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7" name="object 1407"/>
          <p:cNvSpPr/>
          <p:nvPr/>
        </p:nvSpPr>
        <p:spPr>
          <a:xfrm>
            <a:off x="13369097" y="4178479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1930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8" name="object 1408"/>
          <p:cNvSpPr/>
          <p:nvPr/>
        </p:nvSpPr>
        <p:spPr>
          <a:xfrm>
            <a:off x="13370025" y="4178480"/>
            <a:ext cx="151130" cy="0"/>
          </a:xfrm>
          <a:custGeom>
            <a:avLst/>
            <a:gdLst/>
            <a:ahLst/>
            <a:cxnLst/>
            <a:rect l="l" t="t" r="r" b="b"/>
            <a:pathLst>
              <a:path w="151130">
                <a:moveTo>
                  <a:pt x="0" y="0"/>
                </a:moveTo>
                <a:lnTo>
                  <a:pt x="151003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9" name="object 1409"/>
          <p:cNvSpPr/>
          <p:nvPr/>
        </p:nvSpPr>
        <p:spPr>
          <a:xfrm>
            <a:off x="13369098" y="4178436"/>
            <a:ext cx="152400" cy="635"/>
          </a:xfrm>
          <a:custGeom>
            <a:avLst/>
            <a:gdLst/>
            <a:ahLst/>
            <a:cxnLst/>
            <a:rect l="l" t="t" r="r" b="b"/>
            <a:pathLst>
              <a:path w="152400" h="635">
                <a:moveTo>
                  <a:pt x="927" y="0"/>
                </a:moveTo>
                <a:lnTo>
                  <a:pt x="151930" y="88"/>
                </a:lnTo>
                <a:lnTo>
                  <a:pt x="0" y="88"/>
                </a:lnTo>
                <a:lnTo>
                  <a:pt x="927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0" name="object 1410"/>
          <p:cNvSpPr/>
          <p:nvPr/>
        </p:nvSpPr>
        <p:spPr>
          <a:xfrm>
            <a:off x="14080993" y="4178672"/>
            <a:ext cx="153035" cy="0"/>
          </a:xfrm>
          <a:custGeom>
            <a:avLst/>
            <a:gdLst/>
            <a:ahLst/>
            <a:cxnLst/>
            <a:rect l="l" t="t" r="r" b="b"/>
            <a:pathLst>
              <a:path w="153034">
                <a:moveTo>
                  <a:pt x="0" y="0"/>
                </a:moveTo>
                <a:lnTo>
                  <a:pt x="152857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1" name="object 1411"/>
          <p:cNvSpPr/>
          <p:nvPr/>
        </p:nvSpPr>
        <p:spPr>
          <a:xfrm>
            <a:off x="14080994" y="4178527"/>
            <a:ext cx="153035" cy="635"/>
          </a:xfrm>
          <a:custGeom>
            <a:avLst/>
            <a:gdLst/>
            <a:ahLst/>
            <a:cxnLst/>
            <a:rect l="l" t="t" r="r" b="b"/>
            <a:pathLst>
              <a:path w="153034" h="635">
                <a:moveTo>
                  <a:pt x="0" y="139"/>
                </a:moveTo>
                <a:lnTo>
                  <a:pt x="152857" y="139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2" name="object 1412"/>
          <p:cNvSpPr/>
          <p:nvPr/>
        </p:nvSpPr>
        <p:spPr>
          <a:xfrm>
            <a:off x="14080994" y="4178527"/>
            <a:ext cx="153035" cy="635"/>
          </a:xfrm>
          <a:custGeom>
            <a:avLst/>
            <a:gdLst/>
            <a:ahLst/>
            <a:cxnLst/>
            <a:rect l="l" t="t" r="r" b="b"/>
            <a:pathLst>
              <a:path w="153034" h="635">
                <a:moveTo>
                  <a:pt x="0" y="139"/>
                </a:moveTo>
                <a:lnTo>
                  <a:pt x="152857" y="139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3" name="object 1413"/>
          <p:cNvSpPr/>
          <p:nvPr/>
        </p:nvSpPr>
        <p:spPr>
          <a:xfrm>
            <a:off x="13368171" y="4178672"/>
            <a:ext cx="153035" cy="0"/>
          </a:xfrm>
          <a:custGeom>
            <a:avLst/>
            <a:gdLst/>
            <a:ahLst/>
            <a:cxnLst/>
            <a:rect l="l" t="t" r="r" b="b"/>
            <a:pathLst>
              <a:path w="153034">
                <a:moveTo>
                  <a:pt x="0" y="0"/>
                </a:moveTo>
                <a:lnTo>
                  <a:pt x="152857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4" name="object 1414"/>
          <p:cNvSpPr/>
          <p:nvPr/>
        </p:nvSpPr>
        <p:spPr>
          <a:xfrm>
            <a:off x="13369098" y="4178527"/>
            <a:ext cx="152400" cy="635"/>
          </a:xfrm>
          <a:custGeom>
            <a:avLst/>
            <a:gdLst/>
            <a:ahLst/>
            <a:cxnLst/>
            <a:rect l="l" t="t" r="r" b="b"/>
            <a:pathLst>
              <a:path w="152400" h="635">
                <a:moveTo>
                  <a:pt x="0" y="139"/>
                </a:moveTo>
                <a:lnTo>
                  <a:pt x="151930" y="139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5" name="object 1415"/>
          <p:cNvSpPr/>
          <p:nvPr/>
        </p:nvSpPr>
        <p:spPr>
          <a:xfrm>
            <a:off x="13368171" y="4178527"/>
            <a:ext cx="153035" cy="635"/>
          </a:xfrm>
          <a:custGeom>
            <a:avLst/>
            <a:gdLst/>
            <a:ahLst/>
            <a:cxnLst/>
            <a:rect l="l" t="t" r="r" b="b"/>
            <a:pathLst>
              <a:path w="153034" h="635">
                <a:moveTo>
                  <a:pt x="0" y="139"/>
                </a:moveTo>
                <a:lnTo>
                  <a:pt x="152857" y="139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6" name="object 1416"/>
          <p:cNvSpPr/>
          <p:nvPr/>
        </p:nvSpPr>
        <p:spPr>
          <a:xfrm>
            <a:off x="14080993" y="4178996"/>
            <a:ext cx="154305" cy="0"/>
          </a:xfrm>
          <a:custGeom>
            <a:avLst/>
            <a:gdLst/>
            <a:ahLst/>
            <a:cxnLst/>
            <a:rect l="l" t="t" r="r" b="b"/>
            <a:pathLst>
              <a:path w="154305">
                <a:moveTo>
                  <a:pt x="0" y="0"/>
                </a:moveTo>
                <a:lnTo>
                  <a:pt x="153682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7" name="object 1417"/>
          <p:cNvSpPr/>
          <p:nvPr/>
        </p:nvSpPr>
        <p:spPr>
          <a:xfrm>
            <a:off x="14080993" y="4178805"/>
            <a:ext cx="154305" cy="635"/>
          </a:xfrm>
          <a:custGeom>
            <a:avLst/>
            <a:gdLst/>
            <a:ahLst/>
            <a:cxnLst/>
            <a:rect l="l" t="t" r="r" b="b"/>
            <a:pathLst>
              <a:path w="154305" h="635">
                <a:moveTo>
                  <a:pt x="0" y="184"/>
                </a:moveTo>
                <a:lnTo>
                  <a:pt x="153695" y="184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8" name="object 1418"/>
          <p:cNvSpPr/>
          <p:nvPr/>
        </p:nvSpPr>
        <p:spPr>
          <a:xfrm>
            <a:off x="14080993" y="4178805"/>
            <a:ext cx="154305" cy="635"/>
          </a:xfrm>
          <a:custGeom>
            <a:avLst/>
            <a:gdLst/>
            <a:ahLst/>
            <a:cxnLst/>
            <a:rect l="l" t="t" r="r" b="b"/>
            <a:pathLst>
              <a:path w="154305" h="635">
                <a:moveTo>
                  <a:pt x="0" y="184"/>
                </a:moveTo>
                <a:lnTo>
                  <a:pt x="153695" y="184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9" name="object 1419"/>
          <p:cNvSpPr/>
          <p:nvPr/>
        </p:nvSpPr>
        <p:spPr>
          <a:xfrm>
            <a:off x="13367336" y="4178996"/>
            <a:ext cx="154305" cy="0"/>
          </a:xfrm>
          <a:custGeom>
            <a:avLst/>
            <a:gdLst/>
            <a:ahLst/>
            <a:cxnLst/>
            <a:rect l="l" t="t" r="r" b="b"/>
            <a:pathLst>
              <a:path w="154305">
                <a:moveTo>
                  <a:pt x="0" y="0"/>
                </a:moveTo>
                <a:lnTo>
                  <a:pt x="153695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0" name="object 1420"/>
          <p:cNvSpPr/>
          <p:nvPr/>
        </p:nvSpPr>
        <p:spPr>
          <a:xfrm>
            <a:off x="13368171" y="4178805"/>
            <a:ext cx="153035" cy="635"/>
          </a:xfrm>
          <a:custGeom>
            <a:avLst/>
            <a:gdLst/>
            <a:ahLst/>
            <a:cxnLst/>
            <a:rect l="l" t="t" r="r" b="b"/>
            <a:pathLst>
              <a:path w="153034" h="635">
                <a:moveTo>
                  <a:pt x="0" y="184"/>
                </a:moveTo>
                <a:lnTo>
                  <a:pt x="152857" y="184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1" name="object 1421"/>
          <p:cNvSpPr/>
          <p:nvPr/>
        </p:nvSpPr>
        <p:spPr>
          <a:xfrm>
            <a:off x="13367345" y="4178805"/>
            <a:ext cx="154305" cy="635"/>
          </a:xfrm>
          <a:custGeom>
            <a:avLst/>
            <a:gdLst/>
            <a:ahLst/>
            <a:cxnLst/>
            <a:rect l="l" t="t" r="r" b="b"/>
            <a:pathLst>
              <a:path w="154305" h="635">
                <a:moveTo>
                  <a:pt x="0" y="184"/>
                </a:moveTo>
                <a:lnTo>
                  <a:pt x="153682" y="184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2" name="object 1422"/>
          <p:cNvSpPr/>
          <p:nvPr/>
        </p:nvSpPr>
        <p:spPr>
          <a:xfrm>
            <a:off x="14080993" y="4179450"/>
            <a:ext cx="154940" cy="0"/>
          </a:xfrm>
          <a:custGeom>
            <a:avLst/>
            <a:gdLst/>
            <a:ahLst/>
            <a:cxnLst/>
            <a:rect l="l" t="t" r="r" b="b"/>
            <a:pathLst>
              <a:path w="154940">
                <a:moveTo>
                  <a:pt x="0" y="0"/>
                </a:moveTo>
                <a:lnTo>
                  <a:pt x="154432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3" name="object 1423"/>
          <p:cNvSpPr/>
          <p:nvPr/>
        </p:nvSpPr>
        <p:spPr>
          <a:xfrm>
            <a:off x="14081000" y="4179176"/>
            <a:ext cx="154940" cy="635"/>
          </a:xfrm>
          <a:custGeom>
            <a:avLst/>
            <a:gdLst/>
            <a:ahLst/>
            <a:cxnLst/>
            <a:rect l="l" t="t" r="r" b="b"/>
            <a:pathLst>
              <a:path w="154940" h="635">
                <a:moveTo>
                  <a:pt x="0" y="279"/>
                </a:moveTo>
                <a:lnTo>
                  <a:pt x="154419" y="279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4" name="object 1424"/>
          <p:cNvSpPr/>
          <p:nvPr/>
        </p:nvSpPr>
        <p:spPr>
          <a:xfrm>
            <a:off x="14081000" y="4179176"/>
            <a:ext cx="154940" cy="635"/>
          </a:xfrm>
          <a:custGeom>
            <a:avLst/>
            <a:gdLst/>
            <a:ahLst/>
            <a:cxnLst/>
            <a:rect l="l" t="t" r="r" b="b"/>
            <a:pathLst>
              <a:path w="154940" h="635">
                <a:moveTo>
                  <a:pt x="0" y="279"/>
                </a:moveTo>
                <a:lnTo>
                  <a:pt x="154419" y="279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5" name="object 1425"/>
          <p:cNvSpPr/>
          <p:nvPr/>
        </p:nvSpPr>
        <p:spPr>
          <a:xfrm>
            <a:off x="13366602" y="4179450"/>
            <a:ext cx="154940" cy="0"/>
          </a:xfrm>
          <a:custGeom>
            <a:avLst/>
            <a:gdLst/>
            <a:ahLst/>
            <a:cxnLst/>
            <a:rect l="l" t="t" r="r" b="b"/>
            <a:pathLst>
              <a:path w="154940">
                <a:moveTo>
                  <a:pt x="0" y="0"/>
                </a:moveTo>
                <a:lnTo>
                  <a:pt x="154419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6" name="object 1426"/>
          <p:cNvSpPr/>
          <p:nvPr/>
        </p:nvSpPr>
        <p:spPr>
          <a:xfrm>
            <a:off x="13367345" y="4179176"/>
            <a:ext cx="154305" cy="635"/>
          </a:xfrm>
          <a:custGeom>
            <a:avLst/>
            <a:gdLst/>
            <a:ahLst/>
            <a:cxnLst/>
            <a:rect l="l" t="t" r="r" b="b"/>
            <a:pathLst>
              <a:path w="154305" h="635">
                <a:moveTo>
                  <a:pt x="0" y="279"/>
                </a:moveTo>
                <a:lnTo>
                  <a:pt x="153682" y="279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7" name="object 1427"/>
          <p:cNvSpPr/>
          <p:nvPr/>
        </p:nvSpPr>
        <p:spPr>
          <a:xfrm>
            <a:off x="13366596" y="4179176"/>
            <a:ext cx="154940" cy="635"/>
          </a:xfrm>
          <a:custGeom>
            <a:avLst/>
            <a:gdLst/>
            <a:ahLst/>
            <a:cxnLst/>
            <a:rect l="l" t="t" r="r" b="b"/>
            <a:pathLst>
              <a:path w="154940" h="635">
                <a:moveTo>
                  <a:pt x="0" y="279"/>
                </a:moveTo>
                <a:lnTo>
                  <a:pt x="154432" y="279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8" name="object 1428"/>
          <p:cNvSpPr/>
          <p:nvPr/>
        </p:nvSpPr>
        <p:spPr>
          <a:xfrm>
            <a:off x="14080993" y="4180050"/>
            <a:ext cx="155575" cy="0"/>
          </a:xfrm>
          <a:custGeom>
            <a:avLst/>
            <a:gdLst/>
            <a:ahLst/>
            <a:cxnLst/>
            <a:rect l="l" t="t" r="r" b="b"/>
            <a:pathLst>
              <a:path w="155575">
                <a:moveTo>
                  <a:pt x="0" y="0"/>
                </a:moveTo>
                <a:lnTo>
                  <a:pt x="154978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9" name="object 1429"/>
          <p:cNvSpPr/>
          <p:nvPr/>
        </p:nvSpPr>
        <p:spPr>
          <a:xfrm>
            <a:off x="14081002" y="4179731"/>
            <a:ext cx="155575" cy="1270"/>
          </a:xfrm>
          <a:custGeom>
            <a:avLst/>
            <a:gdLst/>
            <a:ahLst/>
            <a:cxnLst/>
            <a:rect l="l" t="t" r="r" b="b"/>
            <a:pathLst>
              <a:path w="155575" h="1270">
                <a:moveTo>
                  <a:pt x="0" y="323"/>
                </a:moveTo>
                <a:lnTo>
                  <a:pt x="154978" y="323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0" name="object 1430"/>
          <p:cNvSpPr/>
          <p:nvPr/>
        </p:nvSpPr>
        <p:spPr>
          <a:xfrm>
            <a:off x="14081002" y="4179731"/>
            <a:ext cx="155575" cy="1270"/>
          </a:xfrm>
          <a:custGeom>
            <a:avLst/>
            <a:gdLst/>
            <a:ahLst/>
            <a:cxnLst/>
            <a:rect l="l" t="t" r="r" b="b"/>
            <a:pathLst>
              <a:path w="155575" h="1270">
                <a:moveTo>
                  <a:pt x="0" y="323"/>
                </a:moveTo>
                <a:lnTo>
                  <a:pt x="154978" y="323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1" name="object 1431"/>
          <p:cNvSpPr/>
          <p:nvPr/>
        </p:nvSpPr>
        <p:spPr>
          <a:xfrm>
            <a:off x="13366049" y="4180050"/>
            <a:ext cx="155575" cy="0"/>
          </a:xfrm>
          <a:custGeom>
            <a:avLst/>
            <a:gdLst/>
            <a:ahLst/>
            <a:cxnLst/>
            <a:rect l="l" t="t" r="r" b="b"/>
            <a:pathLst>
              <a:path w="155575">
                <a:moveTo>
                  <a:pt x="0" y="0"/>
                </a:moveTo>
                <a:lnTo>
                  <a:pt x="154978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2" name="object 1432"/>
          <p:cNvSpPr/>
          <p:nvPr/>
        </p:nvSpPr>
        <p:spPr>
          <a:xfrm>
            <a:off x="13366596" y="4179731"/>
            <a:ext cx="154940" cy="1270"/>
          </a:xfrm>
          <a:custGeom>
            <a:avLst/>
            <a:gdLst/>
            <a:ahLst/>
            <a:cxnLst/>
            <a:rect l="l" t="t" r="r" b="b"/>
            <a:pathLst>
              <a:path w="154940" h="1270">
                <a:moveTo>
                  <a:pt x="0" y="323"/>
                </a:moveTo>
                <a:lnTo>
                  <a:pt x="154432" y="323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3" name="object 1433"/>
          <p:cNvSpPr/>
          <p:nvPr/>
        </p:nvSpPr>
        <p:spPr>
          <a:xfrm>
            <a:off x="13366050" y="4179731"/>
            <a:ext cx="155575" cy="1270"/>
          </a:xfrm>
          <a:custGeom>
            <a:avLst/>
            <a:gdLst/>
            <a:ahLst/>
            <a:cxnLst/>
            <a:rect l="l" t="t" r="r" b="b"/>
            <a:pathLst>
              <a:path w="155575" h="1270">
                <a:moveTo>
                  <a:pt x="0" y="323"/>
                </a:moveTo>
                <a:lnTo>
                  <a:pt x="154978" y="323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4" name="object 1434"/>
          <p:cNvSpPr/>
          <p:nvPr/>
        </p:nvSpPr>
        <p:spPr>
          <a:xfrm>
            <a:off x="14080993" y="4180797"/>
            <a:ext cx="155575" cy="0"/>
          </a:xfrm>
          <a:custGeom>
            <a:avLst/>
            <a:gdLst/>
            <a:ahLst/>
            <a:cxnLst/>
            <a:rect l="l" t="t" r="r" b="b"/>
            <a:pathLst>
              <a:path w="155575">
                <a:moveTo>
                  <a:pt x="0" y="0"/>
                </a:moveTo>
                <a:lnTo>
                  <a:pt x="155448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5" name="object 1435"/>
          <p:cNvSpPr/>
          <p:nvPr/>
        </p:nvSpPr>
        <p:spPr>
          <a:xfrm>
            <a:off x="14080999" y="4180377"/>
            <a:ext cx="155575" cy="1270"/>
          </a:xfrm>
          <a:custGeom>
            <a:avLst/>
            <a:gdLst/>
            <a:ahLst/>
            <a:cxnLst/>
            <a:rect l="l" t="t" r="r" b="b"/>
            <a:pathLst>
              <a:path w="155575" h="1270">
                <a:moveTo>
                  <a:pt x="0" y="419"/>
                </a:moveTo>
                <a:lnTo>
                  <a:pt x="155435" y="419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6" name="object 1436"/>
          <p:cNvSpPr/>
          <p:nvPr/>
        </p:nvSpPr>
        <p:spPr>
          <a:xfrm>
            <a:off x="14080999" y="4180377"/>
            <a:ext cx="155575" cy="1270"/>
          </a:xfrm>
          <a:custGeom>
            <a:avLst/>
            <a:gdLst/>
            <a:ahLst/>
            <a:cxnLst/>
            <a:rect l="l" t="t" r="r" b="b"/>
            <a:pathLst>
              <a:path w="155575" h="1270">
                <a:moveTo>
                  <a:pt x="0" y="419"/>
                </a:moveTo>
                <a:lnTo>
                  <a:pt x="155435" y="419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7" name="object 1437"/>
          <p:cNvSpPr/>
          <p:nvPr/>
        </p:nvSpPr>
        <p:spPr>
          <a:xfrm>
            <a:off x="13365590" y="4180797"/>
            <a:ext cx="155575" cy="0"/>
          </a:xfrm>
          <a:custGeom>
            <a:avLst/>
            <a:gdLst/>
            <a:ahLst/>
            <a:cxnLst/>
            <a:rect l="l" t="t" r="r" b="b"/>
            <a:pathLst>
              <a:path w="155575">
                <a:moveTo>
                  <a:pt x="0" y="0"/>
                </a:moveTo>
                <a:lnTo>
                  <a:pt x="155435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8" name="object 1438"/>
          <p:cNvSpPr/>
          <p:nvPr/>
        </p:nvSpPr>
        <p:spPr>
          <a:xfrm>
            <a:off x="13366050" y="4180377"/>
            <a:ext cx="155575" cy="1270"/>
          </a:xfrm>
          <a:custGeom>
            <a:avLst/>
            <a:gdLst/>
            <a:ahLst/>
            <a:cxnLst/>
            <a:rect l="l" t="t" r="r" b="b"/>
            <a:pathLst>
              <a:path w="155575" h="1270">
                <a:moveTo>
                  <a:pt x="0" y="419"/>
                </a:moveTo>
                <a:lnTo>
                  <a:pt x="154978" y="419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9" name="object 1439"/>
          <p:cNvSpPr/>
          <p:nvPr/>
        </p:nvSpPr>
        <p:spPr>
          <a:xfrm>
            <a:off x="13365581" y="4180377"/>
            <a:ext cx="155575" cy="1270"/>
          </a:xfrm>
          <a:custGeom>
            <a:avLst/>
            <a:gdLst/>
            <a:ahLst/>
            <a:cxnLst/>
            <a:rect l="l" t="t" r="r" b="b"/>
            <a:pathLst>
              <a:path w="155575" h="1270">
                <a:moveTo>
                  <a:pt x="0" y="419"/>
                </a:moveTo>
                <a:lnTo>
                  <a:pt x="155448" y="419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0" name="object 1440"/>
          <p:cNvSpPr/>
          <p:nvPr/>
        </p:nvSpPr>
        <p:spPr>
          <a:xfrm>
            <a:off x="14080993" y="4181631"/>
            <a:ext cx="156210" cy="0"/>
          </a:xfrm>
          <a:custGeom>
            <a:avLst/>
            <a:gdLst/>
            <a:ahLst/>
            <a:cxnLst/>
            <a:rect l="l" t="t" r="r" b="b"/>
            <a:pathLst>
              <a:path w="156209">
                <a:moveTo>
                  <a:pt x="0" y="0"/>
                </a:moveTo>
                <a:lnTo>
                  <a:pt x="155816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1" name="object 1441"/>
          <p:cNvSpPr/>
          <p:nvPr/>
        </p:nvSpPr>
        <p:spPr>
          <a:xfrm>
            <a:off x="14080993" y="4181211"/>
            <a:ext cx="156210" cy="1270"/>
          </a:xfrm>
          <a:custGeom>
            <a:avLst/>
            <a:gdLst/>
            <a:ahLst/>
            <a:cxnLst/>
            <a:rect l="l" t="t" r="r" b="b"/>
            <a:pathLst>
              <a:path w="156209" h="1270">
                <a:moveTo>
                  <a:pt x="0" y="419"/>
                </a:moveTo>
                <a:lnTo>
                  <a:pt x="155816" y="419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2" name="object 1442"/>
          <p:cNvSpPr/>
          <p:nvPr/>
        </p:nvSpPr>
        <p:spPr>
          <a:xfrm>
            <a:off x="14080993" y="4181211"/>
            <a:ext cx="156210" cy="1270"/>
          </a:xfrm>
          <a:custGeom>
            <a:avLst/>
            <a:gdLst/>
            <a:ahLst/>
            <a:cxnLst/>
            <a:rect l="l" t="t" r="r" b="b"/>
            <a:pathLst>
              <a:path w="156209" h="1270">
                <a:moveTo>
                  <a:pt x="0" y="419"/>
                </a:moveTo>
                <a:lnTo>
                  <a:pt x="155816" y="419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3" name="object 1443"/>
          <p:cNvSpPr/>
          <p:nvPr/>
        </p:nvSpPr>
        <p:spPr>
          <a:xfrm>
            <a:off x="13365209" y="4181631"/>
            <a:ext cx="156210" cy="0"/>
          </a:xfrm>
          <a:custGeom>
            <a:avLst/>
            <a:gdLst/>
            <a:ahLst/>
            <a:cxnLst/>
            <a:rect l="l" t="t" r="r" b="b"/>
            <a:pathLst>
              <a:path w="156209">
                <a:moveTo>
                  <a:pt x="0" y="0"/>
                </a:moveTo>
                <a:lnTo>
                  <a:pt x="155816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4" name="object 1444"/>
          <p:cNvSpPr/>
          <p:nvPr/>
        </p:nvSpPr>
        <p:spPr>
          <a:xfrm>
            <a:off x="13365581" y="4181211"/>
            <a:ext cx="155575" cy="1270"/>
          </a:xfrm>
          <a:custGeom>
            <a:avLst/>
            <a:gdLst/>
            <a:ahLst/>
            <a:cxnLst/>
            <a:rect l="l" t="t" r="r" b="b"/>
            <a:pathLst>
              <a:path w="155575" h="1270">
                <a:moveTo>
                  <a:pt x="0" y="419"/>
                </a:moveTo>
                <a:lnTo>
                  <a:pt x="155448" y="419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5" name="object 1445"/>
          <p:cNvSpPr/>
          <p:nvPr/>
        </p:nvSpPr>
        <p:spPr>
          <a:xfrm>
            <a:off x="13365212" y="4181211"/>
            <a:ext cx="156210" cy="1270"/>
          </a:xfrm>
          <a:custGeom>
            <a:avLst/>
            <a:gdLst/>
            <a:ahLst/>
            <a:cxnLst/>
            <a:rect l="l" t="t" r="r" b="b"/>
            <a:pathLst>
              <a:path w="156209" h="1270">
                <a:moveTo>
                  <a:pt x="0" y="419"/>
                </a:moveTo>
                <a:lnTo>
                  <a:pt x="155816" y="419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6" name="object 1446"/>
          <p:cNvSpPr/>
          <p:nvPr/>
        </p:nvSpPr>
        <p:spPr>
          <a:xfrm>
            <a:off x="14080993" y="4182510"/>
            <a:ext cx="156210" cy="0"/>
          </a:xfrm>
          <a:custGeom>
            <a:avLst/>
            <a:gdLst/>
            <a:ahLst/>
            <a:cxnLst/>
            <a:rect l="l" t="t" r="r" b="b"/>
            <a:pathLst>
              <a:path w="156209">
                <a:moveTo>
                  <a:pt x="0" y="0"/>
                </a:moveTo>
                <a:lnTo>
                  <a:pt x="156006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7" name="object 1447"/>
          <p:cNvSpPr/>
          <p:nvPr/>
        </p:nvSpPr>
        <p:spPr>
          <a:xfrm>
            <a:off x="14080994" y="4182043"/>
            <a:ext cx="156210" cy="1270"/>
          </a:xfrm>
          <a:custGeom>
            <a:avLst/>
            <a:gdLst/>
            <a:ahLst/>
            <a:cxnLst/>
            <a:rect l="l" t="t" r="r" b="b"/>
            <a:pathLst>
              <a:path w="156209" h="1270">
                <a:moveTo>
                  <a:pt x="0" y="463"/>
                </a:moveTo>
                <a:lnTo>
                  <a:pt x="156006" y="463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8" name="object 1448"/>
          <p:cNvSpPr/>
          <p:nvPr/>
        </p:nvSpPr>
        <p:spPr>
          <a:xfrm>
            <a:off x="14080994" y="4182043"/>
            <a:ext cx="156210" cy="1270"/>
          </a:xfrm>
          <a:custGeom>
            <a:avLst/>
            <a:gdLst/>
            <a:ahLst/>
            <a:cxnLst/>
            <a:rect l="l" t="t" r="r" b="b"/>
            <a:pathLst>
              <a:path w="156209" h="1270">
                <a:moveTo>
                  <a:pt x="0" y="463"/>
                </a:moveTo>
                <a:lnTo>
                  <a:pt x="156006" y="463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9" name="object 1449"/>
          <p:cNvSpPr/>
          <p:nvPr/>
        </p:nvSpPr>
        <p:spPr>
          <a:xfrm>
            <a:off x="13365033" y="4182510"/>
            <a:ext cx="156210" cy="0"/>
          </a:xfrm>
          <a:custGeom>
            <a:avLst/>
            <a:gdLst/>
            <a:ahLst/>
            <a:cxnLst/>
            <a:rect l="l" t="t" r="r" b="b"/>
            <a:pathLst>
              <a:path w="156209">
                <a:moveTo>
                  <a:pt x="0" y="0"/>
                </a:moveTo>
                <a:lnTo>
                  <a:pt x="155994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0" name="object 1450"/>
          <p:cNvSpPr/>
          <p:nvPr/>
        </p:nvSpPr>
        <p:spPr>
          <a:xfrm>
            <a:off x="13365212" y="4182043"/>
            <a:ext cx="156210" cy="1270"/>
          </a:xfrm>
          <a:custGeom>
            <a:avLst/>
            <a:gdLst/>
            <a:ahLst/>
            <a:cxnLst/>
            <a:rect l="l" t="t" r="r" b="b"/>
            <a:pathLst>
              <a:path w="156209" h="1270">
                <a:moveTo>
                  <a:pt x="0" y="463"/>
                </a:moveTo>
                <a:lnTo>
                  <a:pt x="155816" y="463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1" name="object 1451"/>
          <p:cNvSpPr/>
          <p:nvPr/>
        </p:nvSpPr>
        <p:spPr>
          <a:xfrm>
            <a:off x="13365033" y="4182043"/>
            <a:ext cx="156210" cy="1270"/>
          </a:xfrm>
          <a:custGeom>
            <a:avLst/>
            <a:gdLst/>
            <a:ahLst/>
            <a:cxnLst/>
            <a:rect l="l" t="t" r="r" b="b"/>
            <a:pathLst>
              <a:path w="156209" h="1270">
                <a:moveTo>
                  <a:pt x="0" y="463"/>
                </a:moveTo>
                <a:lnTo>
                  <a:pt x="155994" y="463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2" name="object 1452"/>
          <p:cNvSpPr/>
          <p:nvPr/>
        </p:nvSpPr>
        <p:spPr>
          <a:xfrm>
            <a:off x="14080997" y="4183437"/>
            <a:ext cx="156210" cy="0"/>
          </a:xfrm>
          <a:custGeom>
            <a:avLst/>
            <a:gdLst/>
            <a:ahLst/>
            <a:cxnLst/>
            <a:rect l="l" t="t" r="r" b="b"/>
            <a:pathLst>
              <a:path w="156209">
                <a:moveTo>
                  <a:pt x="0" y="0"/>
                </a:moveTo>
                <a:lnTo>
                  <a:pt x="156006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3" name="object 1453"/>
          <p:cNvSpPr/>
          <p:nvPr/>
        </p:nvSpPr>
        <p:spPr>
          <a:xfrm>
            <a:off x="14081002" y="4182969"/>
            <a:ext cx="156210" cy="1270"/>
          </a:xfrm>
          <a:custGeom>
            <a:avLst/>
            <a:gdLst/>
            <a:ahLst/>
            <a:cxnLst/>
            <a:rect l="l" t="t" r="r" b="b"/>
            <a:pathLst>
              <a:path w="156209" h="1270">
                <a:moveTo>
                  <a:pt x="0" y="463"/>
                </a:moveTo>
                <a:lnTo>
                  <a:pt x="155994" y="463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4" name="object 1454"/>
          <p:cNvSpPr/>
          <p:nvPr/>
        </p:nvSpPr>
        <p:spPr>
          <a:xfrm>
            <a:off x="14081002" y="4182969"/>
            <a:ext cx="156210" cy="1270"/>
          </a:xfrm>
          <a:custGeom>
            <a:avLst/>
            <a:gdLst/>
            <a:ahLst/>
            <a:cxnLst/>
            <a:rect l="l" t="t" r="r" b="b"/>
            <a:pathLst>
              <a:path w="156209" h="1270">
                <a:moveTo>
                  <a:pt x="0" y="463"/>
                </a:moveTo>
                <a:lnTo>
                  <a:pt x="155994" y="463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5" name="object 1455"/>
          <p:cNvSpPr/>
          <p:nvPr/>
        </p:nvSpPr>
        <p:spPr>
          <a:xfrm>
            <a:off x="13365035" y="4183437"/>
            <a:ext cx="156210" cy="0"/>
          </a:xfrm>
          <a:custGeom>
            <a:avLst/>
            <a:gdLst/>
            <a:ahLst/>
            <a:cxnLst/>
            <a:rect l="l" t="t" r="r" b="b"/>
            <a:pathLst>
              <a:path w="156209">
                <a:moveTo>
                  <a:pt x="0" y="0"/>
                </a:moveTo>
                <a:lnTo>
                  <a:pt x="155994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6" name="object 1456"/>
          <p:cNvSpPr/>
          <p:nvPr/>
        </p:nvSpPr>
        <p:spPr>
          <a:xfrm>
            <a:off x="13365033" y="4182969"/>
            <a:ext cx="156210" cy="1270"/>
          </a:xfrm>
          <a:custGeom>
            <a:avLst/>
            <a:gdLst/>
            <a:ahLst/>
            <a:cxnLst/>
            <a:rect l="l" t="t" r="r" b="b"/>
            <a:pathLst>
              <a:path w="156209" h="1270">
                <a:moveTo>
                  <a:pt x="0" y="463"/>
                </a:moveTo>
                <a:lnTo>
                  <a:pt x="155994" y="463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7" name="object 1457"/>
          <p:cNvSpPr/>
          <p:nvPr/>
        </p:nvSpPr>
        <p:spPr>
          <a:xfrm>
            <a:off x="13365033" y="4182969"/>
            <a:ext cx="156210" cy="1270"/>
          </a:xfrm>
          <a:custGeom>
            <a:avLst/>
            <a:gdLst/>
            <a:ahLst/>
            <a:cxnLst/>
            <a:rect l="l" t="t" r="r" b="b"/>
            <a:pathLst>
              <a:path w="156209" h="1270">
                <a:moveTo>
                  <a:pt x="0" y="463"/>
                </a:moveTo>
                <a:lnTo>
                  <a:pt x="155994" y="463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8" name="object 1458"/>
          <p:cNvSpPr/>
          <p:nvPr/>
        </p:nvSpPr>
        <p:spPr>
          <a:xfrm>
            <a:off x="14080993" y="4184317"/>
            <a:ext cx="156210" cy="0"/>
          </a:xfrm>
          <a:custGeom>
            <a:avLst/>
            <a:gdLst/>
            <a:ahLst/>
            <a:cxnLst/>
            <a:rect l="l" t="t" r="r" b="b"/>
            <a:pathLst>
              <a:path w="156209">
                <a:moveTo>
                  <a:pt x="0" y="0"/>
                </a:moveTo>
                <a:lnTo>
                  <a:pt x="156006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9" name="object 1459"/>
          <p:cNvSpPr/>
          <p:nvPr/>
        </p:nvSpPr>
        <p:spPr>
          <a:xfrm>
            <a:off x="14081002" y="4183894"/>
            <a:ext cx="156210" cy="1270"/>
          </a:xfrm>
          <a:custGeom>
            <a:avLst/>
            <a:gdLst/>
            <a:ahLst/>
            <a:cxnLst/>
            <a:rect l="l" t="t" r="r" b="b"/>
            <a:pathLst>
              <a:path w="156209" h="1270">
                <a:moveTo>
                  <a:pt x="0" y="419"/>
                </a:moveTo>
                <a:lnTo>
                  <a:pt x="155994" y="419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0" name="object 1460"/>
          <p:cNvSpPr/>
          <p:nvPr/>
        </p:nvSpPr>
        <p:spPr>
          <a:xfrm>
            <a:off x="14081002" y="4183894"/>
            <a:ext cx="156210" cy="1270"/>
          </a:xfrm>
          <a:custGeom>
            <a:avLst/>
            <a:gdLst/>
            <a:ahLst/>
            <a:cxnLst/>
            <a:rect l="l" t="t" r="r" b="b"/>
            <a:pathLst>
              <a:path w="156209" h="1270">
                <a:moveTo>
                  <a:pt x="0" y="419"/>
                </a:moveTo>
                <a:lnTo>
                  <a:pt x="155803" y="419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1" name="object 1461"/>
          <p:cNvSpPr/>
          <p:nvPr/>
        </p:nvSpPr>
        <p:spPr>
          <a:xfrm>
            <a:off x="13365030" y="4184317"/>
            <a:ext cx="156210" cy="0"/>
          </a:xfrm>
          <a:custGeom>
            <a:avLst/>
            <a:gdLst/>
            <a:ahLst/>
            <a:cxnLst/>
            <a:rect l="l" t="t" r="r" b="b"/>
            <a:pathLst>
              <a:path w="156209">
                <a:moveTo>
                  <a:pt x="0" y="0"/>
                </a:moveTo>
                <a:lnTo>
                  <a:pt x="155994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2" name="object 1462"/>
          <p:cNvSpPr/>
          <p:nvPr/>
        </p:nvSpPr>
        <p:spPr>
          <a:xfrm>
            <a:off x="13365033" y="4183894"/>
            <a:ext cx="156210" cy="1270"/>
          </a:xfrm>
          <a:custGeom>
            <a:avLst/>
            <a:gdLst/>
            <a:ahLst/>
            <a:cxnLst/>
            <a:rect l="l" t="t" r="r" b="b"/>
            <a:pathLst>
              <a:path w="156209" h="1270">
                <a:moveTo>
                  <a:pt x="0" y="419"/>
                </a:moveTo>
                <a:lnTo>
                  <a:pt x="155994" y="419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3" name="object 1463"/>
          <p:cNvSpPr/>
          <p:nvPr/>
        </p:nvSpPr>
        <p:spPr>
          <a:xfrm>
            <a:off x="13365033" y="4183894"/>
            <a:ext cx="156210" cy="1270"/>
          </a:xfrm>
          <a:custGeom>
            <a:avLst/>
            <a:gdLst/>
            <a:ahLst/>
            <a:cxnLst/>
            <a:rect l="l" t="t" r="r" b="b"/>
            <a:pathLst>
              <a:path w="156209" h="1270">
                <a:moveTo>
                  <a:pt x="0" y="419"/>
                </a:moveTo>
                <a:lnTo>
                  <a:pt x="155994" y="419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4" name="object 1464"/>
          <p:cNvSpPr/>
          <p:nvPr/>
        </p:nvSpPr>
        <p:spPr>
          <a:xfrm>
            <a:off x="14080993" y="4185196"/>
            <a:ext cx="156210" cy="0"/>
          </a:xfrm>
          <a:custGeom>
            <a:avLst/>
            <a:gdLst/>
            <a:ahLst/>
            <a:cxnLst/>
            <a:rect l="l" t="t" r="r" b="b"/>
            <a:pathLst>
              <a:path w="156209">
                <a:moveTo>
                  <a:pt x="0" y="0"/>
                </a:moveTo>
                <a:lnTo>
                  <a:pt x="155816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5" name="object 1465"/>
          <p:cNvSpPr/>
          <p:nvPr/>
        </p:nvSpPr>
        <p:spPr>
          <a:xfrm>
            <a:off x="14080994" y="4184727"/>
            <a:ext cx="156210" cy="1270"/>
          </a:xfrm>
          <a:custGeom>
            <a:avLst/>
            <a:gdLst/>
            <a:ahLst/>
            <a:cxnLst/>
            <a:rect l="l" t="t" r="r" b="b"/>
            <a:pathLst>
              <a:path w="156209" h="1270">
                <a:moveTo>
                  <a:pt x="0" y="463"/>
                </a:moveTo>
                <a:lnTo>
                  <a:pt x="155816" y="463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6" name="object 1466"/>
          <p:cNvSpPr/>
          <p:nvPr/>
        </p:nvSpPr>
        <p:spPr>
          <a:xfrm>
            <a:off x="14080994" y="4184727"/>
            <a:ext cx="155575" cy="1270"/>
          </a:xfrm>
          <a:custGeom>
            <a:avLst/>
            <a:gdLst/>
            <a:ahLst/>
            <a:cxnLst/>
            <a:rect l="l" t="t" r="r" b="b"/>
            <a:pathLst>
              <a:path w="155575" h="1270">
                <a:moveTo>
                  <a:pt x="0" y="463"/>
                </a:moveTo>
                <a:lnTo>
                  <a:pt x="155448" y="463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7" name="object 1467"/>
          <p:cNvSpPr/>
          <p:nvPr/>
        </p:nvSpPr>
        <p:spPr>
          <a:xfrm>
            <a:off x="13365212" y="4185196"/>
            <a:ext cx="156210" cy="0"/>
          </a:xfrm>
          <a:custGeom>
            <a:avLst/>
            <a:gdLst/>
            <a:ahLst/>
            <a:cxnLst/>
            <a:rect l="l" t="t" r="r" b="b"/>
            <a:pathLst>
              <a:path w="156209">
                <a:moveTo>
                  <a:pt x="0" y="0"/>
                </a:moveTo>
                <a:lnTo>
                  <a:pt x="155816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8" name="object 1468"/>
          <p:cNvSpPr/>
          <p:nvPr/>
        </p:nvSpPr>
        <p:spPr>
          <a:xfrm>
            <a:off x="13365212" y="4184727"/>
            <a:ext cx="156210" cy="1270"/>
          </a:xfrm>
          <a:custGeom>
            <a:avLst/>
            <a:gdLst/>
            <a:ahLst/>
            <a:cxnLst/>
            <a:rect l="l" t="t" r="r" b="b"/>
            <a:pathLst>
              <a:path w="156209" h="1270">
                <a:moveTo>
                  <a:pt x="0" y="463"/>
                </a:moveTo>
                <a:lnTo>
                  <a:pt x="155816" y="463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9" name="object 1469"/>
          <p:cNvSpPr/>
          <p:nvPr/>
        </p:nvSpPr>
        <p:spPr>
          <a:xfrm>
            <a:off x="13365212" y="4184727"/>
            <a:ext cx="156210" cy="1270"/>
          </a:xfrm>
          <a:custGeom>
            <a:avLst/>
            <a:gdLst/>
            <a:ahLst/>
            <a:cxnLst/>
            <a:rect l="l" t="t" r="r" b="b"/>
            <a:pathLst>
              <a:path w="156209" h="1270">
                <a:moveTo>
                  <a:pt x="0" y="463"/>
                </a:moveTo>
                <a:lnTo>
                  <a:pt x="155816" y="463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0" name="object 1470"/>
          <p:cNvSpPr/>
          <p:nvPr/>
        </p:nvSpPr>
        <p:spPr>
          <a:xfrm>
            <a:off x="14080993" y="4186015"/>
            <a:ext cx="155575" cy="0"/>
          </a:xfrm>
          <a:custGeom>
            <a:avLst/>
            <a:gdLst/>
            <a:ahLst/>
            <a:cxnLst/>
            <a:rect l="l" t="t" r="r" b="b"/>
            <a:pathLst>
              <a:path w="155575">
                <a:moveTo>
                  <a:pt x="0" y="0"/>
                </a:moveTo>
                <a:lnTo>
                  <a:pt x="155448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1" name="object 1471"/>
          <p:cNvSpPr/>
          <p:nvPr/>
        </p:nvSpPr>
        <p:spPr>
          <a:xfrm>
            <a:off x="14080993" y="4185652"/>
            <a:ext cx="155575" cy="1270"/>
          </a:xfrm>
          <a:custGeom>
            <a:avLst/>
            <a:gdLst/>
            <a:ahLst/>
            <a:cxnLst/>
            <a:rect l="l" t="t" r="r" b="b"/>
            <a:pathLst>
              <a:path w="155575" h="1270">
                <a:moveTo>
                  <a:pt x="0" y="368"/>
                </a:moveTo>
                <a:lnTo>
                  <a:pt x="155447" y="368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2" name="object 1472"/>
          <p:cNvSpPr/>
          <p:nvPr/>
        </p:nvSpPr>
        <p:spPr>
          <a:xfrm>
            <a:off x="14080993" y="4185652"/>
            <a:ext cx="155575" cy="1270"/>
          </a:xfrm>
          <a:custGeom>
            <a:avLst/>
            <a:gdLst/>
            <a:ahLst/>
            <a:cxnLst/>
            <a:rect l="l" t="t" r="r" b="b"/>
            <a:pathLst>
              <a:path w="155575" h="1270">
                <a:moveTo>
                  <a:pt x="0" y="368"/>
                </a:moveTo>
                <a:lnTo>
                  <a:pt x="154990" y="368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3" name="object 1473"/>
          <p:cNvSpPr/>
          <p:nvPr/>
        </p:nvSpPr>
        <p:spPr>
          <a:xfrm>
            <a:off x="13365577" y="4186015"/>
            <a:ext cx="155575" cy="0"/>
          </a:xfrm>
          <a:custGeom>
            <a:avLst/>
            <a:gdLst/>
            <a:ahLst/>
            <a:cxnLst/>
            <a:rect l="l" t="t" r="r" b="b"/>
            <a:pathLst>
              <a:path w="155575">
                <a:moveTo>
                  <a:pt x="0" y="0"/>
                </a:moveTo>
                <a:lnTo>
                  <a:pt x="155448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4" name="object 1474"/>
          <p:cNvSpPr/>
          <p:nvPr/>
        </p:nvSpPr>
        <p:spPr>
          <a:xfrm>
            <a:off x="13365581" y="4185652"/>
            <a:ext cx="155575" cy="1270"/>
          </a:xfrm>
          <a:custGeom>
            <a:avLst/>
            <a:gdLst/>
            <a:ahLst/>
            <a:cxnLst/>
            <a:rect l="l" t="t" r="r" b="b"/>
            <a:pathLst>
              <a:path w="155575" h="1270">
                <a:moveTo>
                  <a:pt x="0" y="368"/>
                </a:moveTo>
                <a:lnTo>
                  <a:pt x="155448" y="368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5" name="object 1475"/>
          <p:cNvSpPr/>
          <p:nvPr/>
        </p:nvSpPr>
        <p:spPr>
          <a:xfrm>
            <a:off x="13365581" y="4185652"/>
            <a:ext cx="155575" cy="1270"/>
          </a:xfrm>
          <a:custGeom>
            <a:avLst/>
            <a:gdLst/>
            <a:ahLst/>
            <a:cxnLst/>
            <a:rect l="l" t="t" r="r" b="b"/>
            <a:pathLst>
              <a:path w="155575" h="1270">
                <a:moveTo>
                  <a:pt x="0" y="368"/>
                </a:moveTo>
                <a:lnTo>
                  <a:pt x="155448" y="368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6" name="object 1476"/>
          <p:cNvSpPr/>
          <p:nvPr/>
        </p:nvSpPr>
        <p:spPr>
          <a:xfrm>
            <a:off x="14080993" y="4186713"/>
            <a:ext cx="155575" cy="0"/>
          </a:xfrm>
          <a:custGeom>
            <a:avLst/>
            <a:gdLst/>
            <a:ahLst/>
            <a:cxnLst/>
            <a:rect l="l" t="t" r="r" b="b"/>
            <a:pathLst>
              <a:path w="155575">
                <a:moveTo>
                  <a:pt x="0" y="0"/>
                </a:moveTo>
                <a:lnTo>
                  <a:pt x="154978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7" name="object 1477"/>
          <p:cNvSpPr/>
          <p:nvPr/>
        </p:nvSpPr>
        <p:spPr>
          <a:xfrm>
            <a:off x="14080999" y="4186392"/>
            <a:ext cx="155575" cy="1270"/>
          </a:xfrm>
          <a:custGeom>
            <a:avLst/>
            <a:gdLst/>
            <a:ahLst/>
            <a:cxnLst/>
            <a:rect l="l" t="t" r="r" b="b"/>
            <a:pathLst>
              <a:path w="155575" h="1270">
                <a:moveTo>
                  <a:pt x="0" y="323"/>
                </a:moveTo>
                <a:lnTo>
                  <a:pt x="154978" y="323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8" name="object 1478"/>
          <p:cNvSpPr/>
          <p:nvPr/>
        </p:nvSpPr>
        <p:spPr>
          <a:xfrm>
            <a:off x="14080999" y="4186392"/>
            <a:ext cx="154940" cy="1270"/>
          </a:xfrm>
          <a:custGeom>
            <a:avLst/>
            <a:gdLst/>
            <a:ahLst/>
            <a:cxnLst/>
            <a:rect l="l" t="t" r="r" b="b"/>
            <a:pathLst>
              <a:path w="154940" h="1270">
                <a:moveTo>
                  <a:pt x="0" y="323"/>
                </a:moveTo>
                <a:lnTo>
                  <a:pt x="154419" y="323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9" name="object 1479"/>
          <p:cNvSpPr/>
          <p:nvPr/>
        </p:nvSpPr>
        <p:spPr>
          <a:xfrm>
            <a:off x="13366047" y="4186713"/>
            <a:ext cx="155575" cy="0"/>
          </a:xfrm>
          <a:custGeom>
            <a:avLst/>
            <a:gdLst/>
            <a:ahLst/>
            <a:cxnLst/>
            <a:rect l="l" t="t" r="r" b="b"/>
            <a:pathLst>
              <a:path w="155575">
                <a:moveTo>
                  <a:pt x="0" y="0"/>
                </a:moveTo>
                <a:lnTo>
                  <a:pt x="154978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0" name="object 1480"/>
          <p:cNvSpPr/>
          <p:nvPr/>
        </p:nvSpPr>
        <p:spPr>
          <a:xfrm>
            <a:off x="13366050" y="4186392"/>
            <a:ext cx="155575" cy="1270"/>
          </a:xfrm>
          <a:custGeom>
            <a:avLst/>
            <a:gdLst/>
            <a:ahLst/>
            <a:cxnLst/>
            <a:rect l="l" t="t" r="r" b="b"/>
            <a:pathLst>
              <a:path w="155575" h="1270">
                <a:moveTo>
                  <a:pt x="0" y="323"/>
                </a:moveTo>
                <a:lnTo>
                  <a:pt x="154978" y="323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1" name="object 1481"/>
          <p:cNvSpPr/>
          <p:nvPr/>
        </p:nvSpPr>
        <p:spPr>
          <a:xfrm>
            <a:off x="13366050" y="4186392"/>
            <a:ext cx="155575" cy="1270"/>
          </a:xfrm>
          <a:custGeom>
            <a:avLst/>
            <a:gdLst/>
            <a:ahLst/>
            <a:cxnLst/>
            <a:rect l="l" t="t" r="r" b="b"/>
            <a:pathLst>
              <a:path w="155575" h="1270">
                <a:moveTo>
                  <a:pt x="0" y="323"/>
                </a:moveTo>
                <a:lnTo>
                  <a:pt x="154978" y="323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2" name="object 1482"/>
          <p:cNvSpPr/>
          <p:nvPr/>
        </p:nvSpPr>
        <p:spPr>
          <a:xfrm>
            <a:off x="14080993" y="4187314"/>
            <a:ext cx="154940" cy="0"/>
          </a:xfrm>
          <a:custGeom>
            <a:avLst/>
            <a:gdLst/>
            <a:ahLst/>
            <a:cxnLst/>
            <a:rect l="l" t="t" r="r" b="b"/>
            <a:pathLst>
              <a:path w="154940">
                <a:moveTo>
                  <a:pt x="0" y="0"/>
                </a:moveTo>
                <a:lnTo>
                  <a:pt x="154432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3" name="object 1483"/>
          <p:cNvSpPr/>
          <p:nvPr/>
        </p:nvSpPr>
        <p:spPr>
          <a:xfrm>
            <a:off x="14081002" y="4187040"/>
            <a:ext cx="154940" cy="635"/>
          </a:xfrm>
          <a:custGeom>
            <a:avLst/>
            <a:gdLst/>
            <a:ahLst/>
            <a:cxnLst/>
            <a:rect l="l" t="t" r="r" b="b"/>
            <a:pathLst>
              <a:path w="154940" h="635">
                <a:moveTo>
                  <a:pt x="0" y="279"/>
                </a:moveTo>
                <a:lnTo>
                  <a:pt x="154419" y="279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4" name="object 1484"/>
          <p:cNvSpPr/>
          <p:nvPr/>
        </p:nvSpPr>
        <p:spPr>
          <a:xfrm>
            <a:off x="14081002" y="4187040"/>
            <a:ext cx="154305" cy="635"/>
          </a:xfrm>
          <a:custGeom>
            <a:avLst/>
            <a:gdLst/>
            <a:ahLst/>
            <a:cxnLst/>
            <a:rect l="l" t="t" r="r" b="b"/>
            <a:pathLst>
              <a:path w="154305" h="635">
                <a:moveTo>
                  <a:pt x="0" y="279"/>
                </a:moveTo>
                <a:lnTo>
                  <a:pt x="153682" y="279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5" name="object 1485"/>
          <p:cNvSpPr/>
          <p:nvPr/>
        </p:nvSpPr>
        <p:spPr>
          <a:xfrm>
            <a:off x="13366607" y="4187314"/>
            <a:ext cx="154940" cy="0"/>
          </a:xfrm>
          <a:custGeom>
            <a:avLst/>
            <a:gdLst/>
            <a:ahLst/>
            <a:cxnLst/>
            <a:rect l="l" t="t" r="r" b="b"/>
            <a:pathLst>
              <a:path w="154940">
                <a:moveTo>
                  <a:pt x="0" y="0"/>
                </a:moveTo>
                <a:lnTo>
                  <a:pt x="154419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6" name="object 1486"/>
          <p:cNvSpPr/>
          <p:nvPr/>
        </p:nvSpPr>
        <p:spPr>
          <a:xfrm>
            <a:off x="13366596" y="4187040"/>
            <a:ext cx="154940" cy="635"/>
          </a:xfrm>
          <a:custGeom>
            <a:avLst/>
            <a:gdLst/>
            <a:ahLst/>
            <a:cxnLst/>
            <a:rect l="l" t="t" r="r" b="b"/>
            <a:pathLst>
              <a:path w="154940" h="635">
                <a:moveTo>
                  <a:pt x="0" y="279"/>
                </a:moveTo>
                <a:lnTo>
                  <a:pt x="154432" y="279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7" name="object 1487"/>
          <p:cNvSpPr/>
          <p:nvPr/>
        </p:nvSpPr>
        <p:spPr>
          <a:xfrm>
            <a:off x="13366596" y="4187040"/>
            <a:ext cx="154940" cy="635"/>
          </a:xfrm>
          <a:custGeom>
            <a:avLst/>
            <a:gdLst/>
            <a:ahLst/>
            <a:cxnLst/>
            <a:rect l="l" t="t" r="r" b="b"/>
            <a:pathLst>
              <a:path w="154940" h="635">
                <a:moveTo>
                  <a:pt x="0" y="279"/>
                </a:moveTo>
                <a:lnTo>
                  <a:pt x="154432" y="279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8" name="object 1488"/>
          <p:cNvSpPr/>
          <p:nvPr/>
        </p:nvSpPr>
        <p:spPr>
          <a:xfrm>
            <a:off x="14080993" y="4187825"/>
            <a:ext cx="154305" cy="0"/>
          </a:xfrm>
          <a:custGeom>
            <a:avLst/>
            <a:gdLst/>
            <a:ahLst/>
            <a:cxnLst/>
            <a:rect l="l" t="t" r="r" b="b"/>
            <a:pathLst>
              <a:path w="154305">
                <a:moveTo>
                  <a:pt x="0" y="0"/>
                </a:moveTo>
                <a:lnTo>
                  <a:pt x="153682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9" name="object 1489"/>
          <p:cNvSpPr/>
          <p:nvPr/>
        </p:nvSpPr>
        <p:spPr>
          <a:xfrm>
            <a:off x="14081000" y="4187595"/>
            <a:ext cx="154305" cy="635"/>
          </a:xfrm>
          <a:custGeom>
            <a:avLst/>
            <a:gdLst/>
            <a:ahLst/>
            <a:cxnLst/>
            <a:rect l="l" t="t" r="r" b="b"/>
            <a:pathLst>
              <a:path w="154305" h="635">
                <a:moveTo>
                  <a:pt x="0" y="228"/>
                </a:moveTo>
                <a:lnTo>
                  <a:pt x="153682" y="228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0" name="object 1490"/>
          <p:cNvSpPr/>
          <p:nvPr/>
        </p:nvSpPr>
        <p:spPr>
          <a:xfrm>
            <a:off x="14081000" y="4187595"/>
            <a:ext cx="153035" cy="635"/>
          </a:xfrm>
          <a:custGeom>
            <a:avLst/>
            <a:gdLst/>
            <a:ahLst/>
            <a:cxnLst/>
            <a:rect l="l" t="t" r="r" b="b"/>
            <a:pathLst>
              <a:path w="153034" h="635">
                <a:moveTo>
                  <a:pt x="0" y="228"/>
                </a:moveTo>
                <a:lnTo>
                  <a:pt x="152844" y="228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1" name="object 1491"/>
          <p:cNvSpPr/>
          <p:nvPr/>
        </p:nvSpPr>
        <p:spPr>
          <a:xfrm>
            <a:off x="13367339" y="4187825"/>
            <a:ext cx="154305" cy="0"/>
          </a:xfrm>
          <a:custGeom>
            <a:avLst/>
            <a:gdLst/>
            <a:ahLst/>
            <a:cxnLst/>
            <a:rect l="l" t="t" r="r" b="b"/>
            <a:pathLst>
              <a:path w="154305">
                <a:moveTo>
                  <a:pt x="0" y="0"/>
                </a:moveTo>
                <a:lnTo>
                  <a:pt x="153682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2" name="object 1492"/>
          <p:cNvSpPr/>
          <p:nvPr/>
        </p:nvSpPr>
        <p:spPr>
          <a:xfrm>
            <a:off x="13367345" y="4187595"/>
            <a:ext cx="154305" cy="635"/>
          </a:xfrm>
          <a:custGeom>
            <a:avLst/>
            <a:gdLst/>
            <a:ahLst/>
            <a:cxnLst/>
            <a:rect l="l" t="t" r="r" b="b"/>
            <a:pathLst>
              <a:path w="154305" h="635">
                <a:moveTo>
                  <a:pt x="0" y="228"/>
                </a:moveTo>
                <a:lnTo>
                  <a:pt x="153682" y="228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3" name="object 1493"/>
          <p:cNvSpPr/>
          <p:nvPr/>
        </p:nvSpPr>
        <p:spPr>
          <a:xfrm>
            <a:off x="13367345" y="4187595"/>
            <a:ext cx="154305" cy="635"/>
          </a:xfrm>
          <a:custGeom>
            <a:avLst/>
            <a:gdLst/>
            <a:ahLst/>
            <a:cxnLst/>
            <a:rect l="l" t="t" r="r" b="b"/>
            <a:pathLst>
              <a:path w="154305" h="635">
                <a:moveTo>
                  <a:pt x="0" y="228"/>
                </a:moveTo>
                <a:lnTo>
                  <a:pt x="153682" y="228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4" name="object 1494"/>
          <p:cNvSpPr/>
          <p:nvPr/>
        </p:nvSpPr>
        <p:spPr>
          <a:xfrm>
            <a:off x="14080993" y="4188198"/>
            <a:ext cx="153035" cy="0"/>
          </a:xfrm>
          <a:custGeom>
            <a:avLst/>
            <a:gdLst/>
            <a:ahLst/>
            <a:cxnLst/>
            <a:rect l="l" t="t" r="r" b="b"/>
            <a:pathLst>
              <a:path w="153034">
                <a:moveTo>
                  <a:pt x="0" y="0"/>
                </a:moveTo>
                <a:lnTo>
                  <a:pt x="152857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5" name="object 1495"/>
          <p:cNvSpPr/>
          <p:nvPr/>
        </p:nvSpPr>
        <p:spPr>
          <a:xfrm>
            <a:off x="14080993" y="4188057"/>
            <a:ext cx="153035" cy="635"/>
          </a:xfrm>
          <a:custGeom>
            <a:avLst/>
            <a:gdLst/>
            <a:ahLst/>
            <a:cxnLst/>
            <a:rect l="l" t="t" r="r" b="b"/>
            <a:pathLst>
              <a:path w="153034" h="635">
                <a:moveTo>
                  <a:pt x="0" y="139"/>
                </a:moveTo>
                <a:lnTo>
                  <a:pt x="152857" y="139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6" name="object 1496"/>
          <p:cNvSpPr/>
          <p:nvPr/>
        </p:nvSpPr>
        <p:spPr>
          <a:xfrm>
            <a:off x="14080993" y="4188057"/>
            <a:ext cx="152400" cy="635"/>
          </a:xfrm>
          <a:custGeom>
            <a:avLst/>
            <a:gdLst/>
            <a:ahLst/>
            <a:cxnLst/>
            <a:rect l="l" t="t" r="r" b="b"/>
            <a:pathLst>
              <a:path w="152400" h="635">
                <a:moveTo>
                  <a:pt x="0" y="139"/>
                </a:moveTo>
                <a:lnTo>
                  <a:pt x="151930" y="139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7" name="object 1497"/>
          <p:cNvSpPr/>
          <p:nvPr/>
        </p:nvSpPr>
        <p:spPr>
          <a:xfrm>
            <a:off x="13368173" y="4188198"/>
            <a:ext cx="153035" cy="0"/>
          </a:xfrm>
          <a:custGeom>
            <a:avLst/>
            <a:gdLst/>
            <a:ahLst/>
            <a:cxnLst/>
            <a:rect l="l" t="t" r="r" b="b"/>
            <a:pathLst>
              <a:path w="153034">
                <a:moveTo>
                  <a:pt x="0" y="0"/>
                </a:moveTo>
                <a:lnTo>
                  <a:pt x="152857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8" name="object 1498"/>
          <p:cNvSpPr/>
          <p:nvPr/>
        </p:nvSpPr>
        <p:spPr>
          <a:xfrm>
            <a:off x="13368171" y="4188057"/>
            <a:ext cx="153035" cy="635"/>
          </a:xfrm>
          <a:custGeom>
            <a:avLst/>
            <a:gdLst/>
            <a:ahLst/>
            <a:cxnLst/>
            <a:rect l="l" t="t" r="r" b="b"/>
            <a:pathLst>
              <a:path w="153034" h="635">
                <a:moveTo>
                  <a:pt x="0" y="139"/>
                </a:moveTo>
                <a:lnTo>
                  <a:pt x="152857" y="139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9" name="object 1499"/>
          <p:cNvSpPr/>
          <p:nvPr/>
        </p:nvSpPr>
        <p:spPr>
          <a:xfrm>
            <a:off x="13368171" y="4188057"/>
            <a:ext cx="153035" cy="635"/>
          </a:xfrm>
          <a:custGeom>
            <a:avLst/>
            <a:gdLst/>
            <a:ahLst/>
            <a:cxnLst/>
            <a:rect l="l" t="t" r="r" b="b"/>
            <a:pathLst>
              <a:path w="153034" h="635">
                <a:moveTo>
                  <a:pt x="0" y="139"/>
                </a:moveTo>
                <a:lnTo>
                  <a:pt x="152857" y="139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0" name="object 1500"/>
          <p:cNvSpPr/>
          <p:nvPr/>
        </p:nvSpPr>
        <p:spPr>
          <a:xfrm>
            <a:off x="14080991" y="4188333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151003" y="0"/>
                </a:moveTo>
                <a:lnTo>
                  <a:pt x="0" y="0"/>
                </a:lnTo>
                <a:lnTo>
                  <a:pt x="151930" y="0"/>
                </a:lnTo>
                <a:lnTo>
                  <a:pt x="151003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1" name="object 1501"/>
          <p:cNvSpPr/>
          <p:nvPr/>
        </p:nvSpPr>
        <p:spPr>
          <a:xfrm>
            <a:off x="14080991" y="4188333"/>
            <a:ext cx="151130" cy="0"/>
          </a:xfrm>
          <a:custGeom>
            <a:avLst/>
            <a:gdLst/>
            <a:ahLst/>
            <a:cxnLst/>
            <a:rect l="l" t="t" r="r" b="b"/>
            <a:pathLst>
              <a:path w="151130">
                <a:moveTo>
                  <a:pt x="0" y="0"/>
                </a:moveTo>
                <a:lnTo>
                  <a:pt x="151003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2" name="object 1502"/>
          <p:cNvSpPr/>
          <p:nvPr/>
        </p:nvSpPr>
        <p:spPr>
          <a:xfrm>
            <a:off x="14080996" y="4188335"/>
            <a:ext cx="151130" cy="0"/>
          </a:xfrm>
          <a:custGeom>
            <a:avLst/>
            <a:gdLst/>
            <a:ahLst/>
            <a:cxnLst/>
            <a:rect l="l" t="t" r="r" b="b"/>
            <a:pathLst>
              <a:path w="151130">
                <a:moveTo>
                  <a:pt x="0" y="0"/>
                </a:moveTo>
                <a:lnTo>
                  <a:pt x="151003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3" name="object 1503"/>
          <p:cNvSpPr/>
          <p:nvPr/>
        </p:nvSpPr>
        <p:spPr>
          <a:xfrm>
            <a:off x="14080996" y="4188335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151003" y="0"/>
                </a:moveTo>
                <a:lnTo>
                  <a:pt x="0" y="0"/>
                </a:lnTo>
                <a:lnTo>
                  <a:pt x="151930" y="0"/>
                </a:lnTo>
                <a:lnTo>
                  <a:pt x="151003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4" name="object 1504"/>
          <p:cNvSpPr/>
          <p:nvPr/>
        </p:nvSpPr>
        <p:spPr>
          <a:xfrm>
            <a:off x="13369098" y="4188333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1930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5" name="object 1505"/>
          <p:cNvSpPr/>
          <p:nvPr/>
        </p:nvSpPr>
        <p:spPr>
          <a:xfrm>
            <a:off x="13369098" y="4188333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927" y="0"/>
                </a:moveTo>
                <a:lnTo>
                  <a:pt x="0" y="0"/>
                </a:lnTo>
                <a:lnTo>
                  <a:pt x="151930" y="0"/>
                </a:lnTo>
                <a:lnTo>
                  <a:pt x="927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6" name="object 1506"/>
          <p:cNvSpPr/>
          <p:nvPr/>
        </p:nvSpPr>
        <p:spPr>
          <a:xfrm>
            <a:off x="13369098" y="4188335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151930" y="0"/>
                </a:moveTo>
                <a:lnTo>
                  <a:pt x="0" y="0"/>
                </a:lnTo>
                <a:lnTo>
                  <a:pt x="15193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7" name="object 1507"/>
          <p:cNvSpPr/>
          <p:nvPr/>
        </p:nvSpPr>
        <p:spPr>
          <a:xfrm>
            <a:off x="13369098" y="4188335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1930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8" name="object 1508"/>
          <p:cNvSpPr/>
          <p:nvPr/>
        </p:nvSpPr>
        <p:spPr>
          <a:xfrm>
            <a:off x="14080997" y="4189628"/>
            <a:ext cx="151130" cy="0"/>
          </a:xfrm>
          <a:custGeom>
            <a:avLst/>
            <a:gdLst/>
            <a:ahLst/>
            <a:cxnLst/>
            <a:rect l="l" t="t" r="r" b="b"/>
            <a:pathLst>
              <a:path w="151130">
                <a:moveTo>
                  <a:pt x="0" y="0"/>
                </a:moveTo>
                <a:lnTo>
                  <a:pt x="151003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9" name="object 1509"/>
          <p:cNvSpPr/>
          <p:nvPr/>
        </p:nvSpPr>
        <p:spPr>
          <a:xfrm>
            <a:off x="14080996" y="4188335"/>
            <a:ext cx="151130" cy="3175"/>
          </a:xfrm>
          <a:custGeom>
            <a:avLst/>
            <a:gdLst/>
            <a:ahLst/>
            <a:cxnLst/>
            <a:rect l="l" t="t" r="r" b="b"/>
            <a:pathLst>
              <a:path w="151130" h="3175">
                <a:moveTo>
                  <a:pt x="151003" y="0"/>
                </a:moveTo>
                <a:lnTo>
                  <a:pt x="0" y="0"/>
                </a:lnTo>
                <a:lnTo>
                  <a:pt x="151003" y="2590"/>
                </a:lnTo>
                <a:lnTo>
                  <a:pt x="151003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0" name="object 1510"/>
          <p:cNvSpPr/>
          <p:nvPr/>
        </p:nvSpPr>
        <p:spPr>
          <a:xfrm>
            <a:off x="14080996" y="4188335"/>
            <a:ext cx="151130" cy="3175"/>
          </a:xfrm>
          <a:custGeom>
            <a:avLst/>
            <a:gdLst/>
            <a:ahLst/>
            <a:cxnLst/>
            <a:rect l="l" t="t" r="r" b="b"/>
            <a:pathLst>
              <a:path w="151130" h="3175">
                <a:moveTo>
                  <a:pt x="0" y="0"/>
                </a:moveTo>
                <a:lnTo>
                  <a:pt x="151003" y="2590"/>
                </a:lnTo>
                <a:lnTo>
                  <a:pt x="0" y="259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1" name="object 1511"/>
          <p:cNvSpPr/>
          <p:nvPr/>
        </p:nvSpPr>
        <p:spPr>
          <a:xfrm>
            <a:off x="13370027" y="4189628"/>
            <a:ext cx="151130" cy="0"/>
          </a:xfrm>
          <a:custGeom>
            <a:avLst/>
            <a:gdLst/>
            <a:ahLst/>
            <a:cxnLst/>
            <a:rect l="l" t="t" r="r" b="b"/>
            <a:pathLst>
              <a:path w="151130">
                <a:moveTo>
                  <a:pt x="0" y="0"/>
                </a:moveTo>
                <a:lnTo>
                  <a:pt x="151003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2" name="object 1512"/>
          <p:cNvSpPr/>
          <p:nvPr/>
        </p:nvSpPr>
        <p:spPr>
          <a:xfrm>
            <a:off x="13370025" y="4188335"/>
            <a:ext cx="151130" cy="3175"/>
          </a:xfrm>
          <a:custGeom>
            <a:avLst/>
            <a:gdLst/>
            <a:ahLst/>
            <a:cxnLst/>
            <a:rect l="l" t="t" r="r" b="b"/>
            <a:pathLst>
              <a:path w="151130" h="3175">
                <a:moveTo>
                  <a:pt x="151003" y="0"/>
                </a:moveTo>
                <a:lnTo>
                  <a:pt x="0" y="0"/>
                </a:lnTo>
                <a:lnTo>
                  <a:pt x="151003" y="2590"/>
                </a:lnTo>
                <a:lnTo>
                  <a:pt x="151003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3" name="object 1513"/>
          <p:cNvSpPr/>
          <p:nvPr/>
        </p:nvSpPr>
        <p:spPr>
          <a:xfrm>
            <a:off x="13370025" y="4188335"/>
            <a:ext cx="151130" cy="3175"/>
          </a:xfrm>
          <a:custGeom>
            <a:avLst/>
            <a:gdLst/>
            <a:ahLst/>
            <a:cxnLst/>
            <a:rect l="l" t="t" r="r" b="b"/>
            <a:pathLst>
              <a:path w="151130" h="3175">
                <a:moveTo>
                  <a:pt x="0" y="0"/>
                </a:moveTo>
                <a:lnTo>
                  <a:pt x="151003" y="2590"/>
                </a:lnTo>
                <a:lnTo>
                  <a:pt x="0" y="259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4" name="object 1514"/>
          <p:cNvSpPr/>
          <p:nvPr/>
        </p:nvSpPr>
        <p:spPr>
          <a:xfrm>
            <a:off x="14080993" y="4190926"/>
            <a:ext cx="140335" cy="461009"/>
          </a:xfrm>
          <a:custGeom>
            <a:avLst/>
            <a:gdLst/>
            <a:ahLst/>
            <a:cxnLst/>
            <a:rect l="l" t="t" r="r" b="b"/>
            <a:pathLst>
              <a:path w="140334" h="461010">
                <a:moveTo>
                  <a:pt x="0" y="0"/>
                </a:moveTo>
                <a:lnTo>
                  <a:pt x="0" y="460502"/>
                </a:lnTo>
                <a:lnTo>
                  <a:pt x="139903" y="460502"/>
                </a:lnTo>
                <a:lnTo>
                  <a:pt x="0" y="0"/>
                </a:lnTo>
                <a:close/>
              </a:path>
              <a:path w="140334" h="461010">
                <a:moveTo>
                  <a:pt x="139903" y="0"/>
                </a:moveTo>
                <a:lnTo>
                  <a:pt x="0" y="0"/>
                </a:lnTo>
                <a:lnTo>
                  <a:pt x="139903" y="460502"/>
                </a:lnTo>
                <a:lnTo>
                  <a:pt x="139903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5" name="object 1515"/>
          <p:cNvSpPr/>
          <p:nvPr/>
        </p:nvSpPr>
        <p:spPr>
          <a:xfrm>
            <a:off x="14080993" y="4190926"/>
            <a:ext cx="140335" cy="461009"/>
          </a:xfrm>
          <a:custGeom>
            <a:avLst/>
            <a:gdLst/>
            <a:ahLst/>
            <a:cxnLst/>
            <a:rect l="l" t="t" r="r" b="b"/>
            <a:pathLst>
              <a:path w="140334" h="461010">
                <a:moveTo>
                  <a:pt x="139903" y="0"/>
                </a:moveTo>
                <a:lnTo>
                  <a:pt x="0" y="0"/>
                </a:lnTo>
                <a:lnTo>
                  <a:pt x="139903" y="460502"/>
                </a:lnTo>
                <a:lnTo>
                  <a:pt x="139903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6" name="object 1516"/>
          <p:cNvSpPr/>
          <p:nvPr/>
        </p:nvSpPr>
        <p:spPr>
          <a:xfrm>
            <a:off x="14080993" y="4190926"/>
            <a:ext cx="140335" cy="461009"/>
          </a:xfrm>
          <a:custGeom>
            <a:avLst/>
            <a:gdLst/>
            <a:ahLst/>
            <a:cxnLst/>
            <a:rect l="l" t="t" r="r" b="b"/>
            <a:pathLst>
              <a:path w="140334" h="461010">
                <a:moveTo>
                  <a:pt x="0" y="0"/>
                </a:moveTo>
                <a:lnTo>
                  <a:pt x="139903" y="460502"/>
                </a:lnTo>
                <a:lnTo>
                  <a:pt x="0" y="460502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7" name="object 1517"/>
          <p:cNvSpPr/>
          <p:nvPr/>
        </p:nvSpPr>
        <p:spPr>
          <a:xfrm>
            <a:off x="13381125" y="4190926"/>
            <a:ext cx="140335" cy="461009"/>
          </a:xfrm>
          <a:custGeom>
            <a:avLst/>
            <a:gdLst/>
            <a:ahLst/>
            <a:cxnLst/>
            <a:rect l="l" t="t" r="r" b="b"/>
            <a:pathLst>
              <a:path w="140334" h="461010">
                <a:moveTo>
                  <a:pt x="0" y="0"/>
                </a:moveTo>
                <a:lnTo>
                  <a:pt x="0" y="460502"/>
                </a:lnTo>
                <a:lnTo>
                  <a:pt x="139903" y="460502"/>
                </a:lnTo>
                <a:lnTo>
                  <a:pt x="0" y="0"/>
                </a:lnTo>
                <a:close/>
              </a:path>
              <a:path w="140334" h="461010">
                <a:moveTo>
                  <a:pt x="139903" y="0"/>
                </a:moveTo>
                <a:lnTo>
                  <a:pt x="0" y="0"/>
                </a:lnTo>
                <a:lnTo>
                  <a:pt x="139903" y="460502"/>
                </a:lnTo>
                <a:lnTo>
                  <a:pt x="139903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8" name="object 1518"/>
          <p:cNvSpPr/>
          <p:nvPr/>
        </p:nvSpPr>
        <p:spPr>
          <a:xfrm>
            <a:off x="13381125" y="4190926"/>
            <a:ext cx="140335" cy="461009"/>
          </a:xfrm>
          <a:custGeom>
            <a:avLst/>
            <a:gdLst/>
            <a:ahLst/>
            <a:cxnLst/>
            <a:rect l="l" t="t" r="r" b="b"/>
            <a:pathLst>
              <a:path w="140334" h="461010">
                <a:moveTo>
                  <a:pt x="139903" y="0"/>
                </a:moveTo>
                <a:lnTo>
                  <a:pt x="0" y="0"/>
                </a:lnTo>
                <a:lnTo>
                  <a:pt x="139903" y="460502"/>
                </a:lnTo>
                <a:lnTo>
                  <a:pt x="139903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9" name="object 1519"/>
          <p:cNvSpPr/>
          <p:nvPr/>
        </p:nvSpPr>
        <p:spPr>
          <a:xfrm>
            <a:off x="13381125" y="4190926"/>
            <a:ext cx="140335" cy="461009"/>
          </a:xfrm>
          <a:custGeom>
            <a:avLst/>
            <a:gdLst/>
            <a:ahLst/>
            <a:cxnLst/>
            <a:rect l="l" t="t" r="r" b="b"/>
            <a:pathLst>
              <a:path w="140334" h="461010">
                <a:moveTo>
                  <a:pt x="0" y="0"/>
                </a:moveTo>
                <a:lnTo>
                  <a:pt x="139903" y="460502"/>
                </a:lnTo>
                <a:lnTo>
                  <a:pt x="0" y="460502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0" name="object 1520"/>
          <p:cNvSpPr/>
          <p:nvPr/>
        </p:nvSpPr>
        <p:spPr>
          <a:xfrm>
            <a:off x="14080993" y="4651431"/>
            <a:ext cx="141605" cy="7620"/>
          </a:xfrm>
          <a:custGeom>
            <a:avLst/>
            <a:gdLst/>
            <a:ahLst/>
            <a:cxnLst/>
            <a:rect l="l" t="t" r="r" b="b"/>
            <a:pathLst>
              <a:path w="141605" h="7620">
                <a:moveTo>
                  <a:pt x="0" y="0"/>
                </a:moveTo>
                <a:lnTo>
                  <a:pt x="0" y="7023"/>
                </a:lnTo>
                <a:lnTo>
                  <a:pt x="141566" y="7023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1" name="object 1521"/>
          <p:cNvSpPr/>
          <p:nvPr/>
        </p:nvSpPr>
        <p:spPr>
          <a:xfrm>
            <a:off x="14080993" y="4651431"/>
            <a:ext cx="141605" cy="7620"/>
          </a:xfrm>
          <a:custGeom>
            <a:avLst/>
            <a:gdLst/>
            <a:ahLst/>
            <a:cxnLst/>
            <a:rect l="l" t="t" r="r" b="b"/>
            <a:pathLst>
              <a:path w="141605" h="7620">
                <a:moveTo>
                  <a:pt x="139903" y="0"/>
                </a:moveTo>
                <a:lnTo>
                  <a:pt x="0" y="0"/>
                </a:lnTo>
                <a:lnTo>
                  <a:pt x="141566" y="7023"/>
                </a:lnTo>
                <a:lnTo>
                  <a:pt x="139903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2" name="object 1522"/>
          <p:cNvSpPr/>
          <p:nvPr/>
        </p:nvSpPr>
        <p:spPr>
          <a:xfrm>
            <a:off x="14080993" y="4651428"/>
            <a:ext cx="141605" cy="7620"/>
          </a:xfrm>
          <a:custGeom>
            <a:avLst/>
            <a:gdLst/>
            <a:ahLst/>
            <a:cxnLst/>
            <a:rect l="l" t="t" r="r" b="b"/>
            <a:pathLst>
              <a:path w="141605" h="7620">
                <a:moveTo>
                  <a:pt x="139903" y="0"/>
                </a:moveTo>
                <a:lnTo>
                  <a:pt x="0" y="0"/>
                </a:lnTo>
                <a:lnTo>
                  <a:pt x="141566" y="7035"/>
                </a:lnTo>
                <a:lnTo>
                  <a:pt x="139903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3" name="object 1523"/>
          <p:cNvSpPr/>
          <p:nvPr/>
        </p:nvSpPr>
        <p:spPr>
          <a:xfrm>
            <a:off x="14080993" y="4651428"/>
            <a:ext cx="141605" cy="7620"/>
          </a:xfrm>
          <a:custGeom>
            <a:avLst/>
            <a:gdLst/>
            <a:ahLst/>
            <a:cxnLst/>
            <a:rect l="l" t="t" r="r" b="b"/>
            <a:pathLst>
              <a:path w="141605" h="7620">
                <a:moveTo>
                  <a:pt x="0" y="0"/>
                </a:moveTo>
                <a:lnTo>
                  <a:pt x="141566" y="7035"/>
                </a:lnTo>
                <a:lnTo>
                  <a:pt x="0" y="703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4" name="object 1524"/>
          <p:cNvSpPr/>
          <p:nvPr/>
        </p:nvSpPr>
        <p:spPr>
          <a:xfrm>
            <a:off x="13379471" y="4651431"/>
            <a:ext cx="141605" cy="7620"/>
          </a:xfrm>
          <a:custGeom>
            <a:avLst/>
            <a:gdLst/>
            <a:ahLst/>
            <a:cxnLst/>
            <a:rect l="l" t="t" r="r" b="b"/>
            <a:pathLst>
              <a:path w="141605" h="7620">
                <a:moveTo>
                  <a:pt x="1651" y="0"/>
                </a:moveTo>
                <a:lnTo>
                  <a:pt x="0" y="7023"/>
                </a:lnTo>
                <a:lnTo>
                  <a:pt x="141554" y="7023"/>
                </a:lnTo>
                <a:lnTo>
                  <a:pt x="1651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5" name="object 1525"/>
          <p:cNvSpPr/>
          <p:nvPr/>
        </p:nvSpPr>
        <p:spPr>
          <a:xfrm>
            <a:off x="13381122" y="4651431"/>
            <a:ext cx="140335" cy="7620"/>
          </a:xfrm>
          <a:custGeom>
            <a:avLst/>
            <a:gdLst/>
            <a:ahLst/>
            <a:cxnLst/>
            <a:rect l="l" t="t" r="r" b="b"/>
            <a:pathLst>
              <a:path w="140334" h="7620">
                <a:moveTo>
                  <a:pt x="139903" y="0"/>
                </a:moveTo>
                <a:lnTo>
                  <a:pt x="0" y="0"/>
                </a:lnTo>
                <a:lnTo>
                  <a:pt x="139903" y="7023"/>
                </a:lnTo>
                <a:lnTo>
                  <a:pt x="139903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6" name="object 1526"/>
          <p:cNvSpPr/>
          <p:nvPr/>
        </p:nvSpPr>
        <p:spPr>
          <a:xfrm>
            <a:off x="13381125" y="4651428"/>
            <a:ext cx="140335" cy="7620"/>
          </a:xfrm>
          <a:custGeom>
            <a:avLst/>
            <a:gdLst/>
            <a:ahLst/>
            <a:cxnLst/>
            <a:rect l="l" t="t" r="r" b="b"/>
            <a:pathLst>
              <a:path w="140334" h="7620">
                <a:moveTo>
                  <a:pt x="139903" y="0"/>
                </a:moveTo>
                <a:lnTo>
                  <a:pt x="0" y="0"/>
                </a:lnTo>
                <a:lnTo>
                  <a:pt x="139903" y="7035"/>
                </a:lnTo>
                <a:lnTo>
                  <a:pt x="139903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7" name="object 1527"/>
          <p:cNvSpPr/>
          <p:nvPr/>
        </p:nvSpPr>
        <p:spPr>
          <a:xfrm>
            <a:off x="13379460" y="4651428"/>
            <a:ext cx="141605" cy="7620"/>
          </a:xfrm>
          <a:custGeom>
            <a:avLst/>
            <a:gdLst/>
            <a:ahLst/>
            <a:cxnLst/>
            <a:rect l="l" t="t" r="r" b="b"/>
            <a:pathLst>
              <a:path w="141605" h="7620">
                <a:moveTo>
                  <a:pt x="1663" y="0"/>
                </a:moveTo>
                <a:lnTo>
                  <a:pt x="141566" y="7035"/>
                </a:lnTo>
                <a:lnTo>
                  <a:pt x="0" y="7035"/>
                </a:lnTo>
                <a:lnTo>
                  <a:pt x="1663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8" name="object 1528"/>
          <p:cNvSpPr/>
          <p:nvPr/>
        </p:nvSpPr>
        <p:spPr>
          <a:xfrm>
            <a:off x="14080993" y="4658504"/>
            <a:ext cx="142875" cy="0"/>
          </a:xfrm>
          <a:custGeom>
            <a:avLst/>
            <a:gdLst/>
            <a:ahLst/>
            <a:cxnLst/>
            <a:rect l="l" t="t" r="r" b="b"/>
            <a:pathLst>
              <a:path w="142875">
                <a:moveTo>
                  <a:pt x="0" y="0"/>
                </a:moveTo>
                <a:lnTo>
                  <a:pt x="142494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9" name="object 1529"/>
          <p:cNvSpPr/>
          <p:nvPr/>
        </p:nvSpPr>
        <p:spPr>
          <a:xfrm>
            <a:off x="14080994" y="4658460"/>
            <a:ext cx="142875" cy="635"/>
          </a:xfrm>
          <a:custGeom>
            <a:avLst/>
            <a:gdLst/>
            <a:ahLst/>
            <a:cxnLst/>
            <a:rect l="l" t="t" r="r" b="b"/>
            <a:pathLst>
              <a:path w="142875" h="635">
                <a:moveTo>
                  <a:pt x="141566" y="0"/>
                </a:moveTo>
                <a:lnTo>
                  <a:pt x="0" y="0"/>
                </a:lnTo>
                <a:lnTo>
                  <a:pt x="142493" y="88"/>
                </a:lnTo>
                <a:lnTo>
                  <a:pt x="141566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0" name="object 1530"/>
          <p:cNvSpPr/>
          <p:nvPr/>
        </p:nvSpPr>
        <p:spPr>
          <a:xfrm>
            <a:off x="14080994" y="4658504"/>
            <a:ext cx="142875" cy="0"/>
          </a:xfrm>
          <a:custGeom>
            <a:avLst/>
            <a:gdLst/>
            <a:ahLst/>
            <a:cxnLst/>
            <a:rect l="l" t="t" r="r" b="b"/>
            <a:pathLst>
              <a:path w="142875">
                <a:moveTo>
                  <a:pt x="0" y="0"/>
                </a:moveTo>
                <a:lnTo>
                  <a:pt x="142494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1" name="object 1531"/>
          <p:cNvSpPr/>
          <p:nvPr/>
        </p:nvSpPr>
        <p:spPr>
          <a:xfrm>
            <a:off x="13378538" y="4658504"/>
            <a:ext cx="142875" cy="0"/>
          </a:xfrm>
          <a:custGeom>
            <a:avLst/>
            <a:gdLst/>
            <a:ahLst/>
            <a:cxnLst/>
            <a:rect l="l" t="t" r="r" b="b"/>
            <a:pathLst>
              <a:path w="142875">
                <a:moveTo>
                  <a:pt x="0" y="0"/>
                </a:moveTo>
                <a:lnTo>
                  <a:pt x="142481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2" name="object 1532"/>
          <p:cNvSpPr/>
          <p:nvPr/>
        </p:nvSpPr>
        <p:spPr>
          <a:xfrm>
            <a:off x="13379460" y="4658504"/>
            <a:ext cx="141605" cy="0"/>
          </a:xfrm>
          <a:custGeom>
            <a:avLst/>
            <a:gdLst/>
            <a:ahLst/>
            <a:cxnLst/>
            <a:rect l="l" t="t" r="r" b="b"/>
            <a:pathLst>
              <a:path w="141605">
                <a:moveTo>
                  <a:pt x="0" y="0"/>
                </a:moveTo>
                <a:lnTo>
                  <a:pt x="141566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3" name="object 1533"/>
          <p:cNvSpPr/>
          <p:nvPr/>
        </p:nvSpPr>
        <p:spPr>
          <a:xfrm>
            <a:off x="13378533" y="4658460"/>
            <a:ext cx="142875" cy="635"/>
          </a:xfrm>
          <a:custGeom>
            <a:avLst/>
            <a:gdLst/>
            <a:ahLst/>
            <a:cxnLst/>
            <a:rect l="l" t="t" r="r" b="b"/>
            <a:pathLst>
              <a:path w="142875" h="635">
                <a:moveTo>
                  <a:pt x="927" y="0"/>
                </a:moveTo>
                <a:lnTo>
                  <a:pt x="142494" y="88"/>
                </a:lnTo>
                <a:lnTo>
                  <a:pt x="0" y="88"/>
                </a:lnTo>
                <a:lnTo>
                  <a:pt x="927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4" name="object 1534"/>
          <p:cNvSpPr/>
          <p:nvPr/>
        </p:nvSpPr>
        <p:spPr>
          <a:xfrm>
            <a:off x="14080993" y="4658640"/>
            <a:ext cx="143510" cy="0"/>
          </a:xfrm>
          <a:custGeom>
            <a:avLst/>
            <a:gdLst/>
            <a:ahLst/>
            <a:cxnLst/>
            <a:rect l="l" t="t" r="r" b="b"/>
            <a:pathLst>
              <a:path w="143509">
                <a:moveTo>
                  <a:pt x="0" y="0"/>
                </a:moveTo>
                <a:lnTo>
                  <a:pt x="143408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5" name="object 1535"/>
          <p:cNvSpPr/>
          <p:nvPr/>
        </p:nvSpPr>
        <p:spPr>
          <a:xfrm>
            <a:off x="14080993" y="4658553"/>
            <a:ext cx="143510" cy="635"/>
          </a:xfrm>
          <a:custGeom>
            <a:avLst/>
            <a:gdLst/>
            <a:ahLst/>
            <a:cxnLst/>
            <a:rect l="l" t="t" r="r" b="b"/>
            <a:pathLst>
              <a:path w="143509" h="635">
                <a:moveTo>
                  <a:pt x="0" y="95"/>
                </a:moveTo>
                <a:lnTo>
                  <a:pt x="143421" y="95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6" name="object 1536"/>
          <p:cNvSpPr/>
          <p:nvPr/>
        </p:nvSpPr>
        <p:spPr>
          <a:xfrm>
            <a:off x="14080993" y="4658553"/>
            <a:ext cx="143510" cy="635"/>
          </a:xfrm>
          <a:custGeom>
            <a:avLst/>
            <a:gdLst/>
            <a:ahLst/>
            <a:cxnLst/>
            <a:rect l="l" t="t" r="r" b="b"/>
            <a:pathLst>
              <a:path w="143509" h="635">
                <a:moveTo>
                  <a:pt x="0" y="95"/>
                </a:moveTo>
                <a:lnTo>
                  <a:pt x="143421" y="95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7" name="object 1537"/>
          <p:cNvSpPr/>
          <p:nvPr/>
        </p:nvSpPr>
        <p:spPr>
          <a:xfrm>
            <a:off x="13377612" y="4658640"/>
            <a:ext cx="143510" cy="0"/>
          </a:xfrm>
          <a:custGeom>
            <a:avLst/>
            <a:gdLst/>
            <a:ahLst/>
            <a:cxnLst/>
            <a:rect l="l" t="t" r="r" b="b"/>
            <a:pathLst>
              <a:path w="143509">
                <a:moveTo>
                  <a:pt x="0" y="0"/>
                </a:moveTo>
                <a:lnTo>
                  <a:pt x="143408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8" name="object 1538"/>
          <p:cNvSpPr/>
          <p:nvPr/>
        </p:nvSpPr>
        <p:spPr>
          <a:xfrm>
            <a:off x="13378533" y="4658553"/>
            <a:ext cx="142875" cy="635"/>
          </a:xfrm>
          <a:custGeom>
            <a:avLst/>
            <a:gdLst/>
            <a:ahLst/>
            <a:cxnLst/>
            <a:rect l="l" t="t" r="r" b="b"/>
            <a:pathLst>
              <a:path w="142875" h="635">
                <a:moveTo>
                  <a:pt x="0" y="95"/>
                </a:moveTo>
                <a:lnTo>
                  <a:pt x="142494" y="95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9" name="object 1539"/>
          <p:cNvSpPr/>
          <p:nvPr/>
        </p:nvSpPr>
        <p:spPr>
          <a:xfrm>
            <a:off x="13377620" y="4658553"/>
            <a:ext cx="143510" cy="635"/>
          </a:xfrm>
          <a:custGeom>
            <a:avLst/>
            <a:gdLst/>
            <a:ahLst/>
            <a:cxnLst/>
            <a:rect l="l" t="t" r="r" b="b"/>
            <a:pathLst>
              <a:path w="143509" h="635">
                <a:moveTo>
                  <a:pt x="0" y="95"/>
                </a:moveTo>
                <a:lnTo>
                  <a:pt x="143408" y="95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0" name="object 1540"/>
          <p:cNvSpPr/>
          <p:nvPr/>
        </p:nvSpPr>
        <p:spPr>
          <a:xfrm>
            <a:off x="14080993" y="4658969"/>
            <a:ext cx="144780" cy="0"/>
          </a:xfrm>
          <a:custGeom>
            <a:avLst/>
            <a:gdLst/>
            <a:ahLst/>
            <a:cxnLst/>
            <a:rect l="l" t="t" r="r" b="b"/>
            <a:pathLst>
              <a:path w="144780">
                <a:moveTo>
                  <a:pt x="0" y="0"/>
                </a:moveTo>
                <a:lnTo>
                  <a:pt x="144348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1" name="object 1541"/>
          <p:cNvSpPr/>
          <p:nvPr/>
        </p:nvSpPr>
        <p:spPr>
          <a:xfrm>
            <a:off x="14081004" y="4658738"/>
            <a:ext cx="144780" cy="635"/>
          </a:xfrm>
          <a:custGeom>
            <a:avLst/>
            <a:gdLst/>
            <a:ahLst/>
            <a:cxnLst/>
            <a:rect l="l" t="t" r="r" b="b"/>
            <a:pathLst>
              <a:path w="144780" h="635">
                <a:moveTo>
                  <a:pt x="0" y="228"/>
                </a:moveTo>
                <a:lnTo>
                  <a:pt x="144335" y="228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2" name="object 1542"/>
          <p:cNvSpPr/>
          <p:nvPr/>
        </p:nvSpPr>
        <p:spPr>
          <a:xfrm>
            <a:off x="14081004" y="4658738"/>
            <a:ext cx="144780" cy="635"/>
          </a:xfrm>
          <a:custGeom>
            <a:avLst/>
            <a:gdLst/>
            <a:ahLst/>
            <a:cxnLst/>
            <a:rect l="l" t="t" r="r" b="b"/>
            <a:pathLst>
              <a:path w="144780" h="635">
                <a:moveTo>
                  <a:pt x="0" y="228"/>
                </a:moveTo>
                <a:lnTo>
                  <a:pt x="144335" y="228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3" name="object 1543"/>
          <p:cNvSpPr/>
          <p:nvPr/>
        </p:nvSpPr>
        <p:spPr>
          <a:xfrm>
            <a:off x="13376687" y="4658969"/>
            <a:ext cx="144780" cy="0"/>
          </a:xfrm>
          <a:custGeom>
            <a:avLst/>
            <a:gdLst/>
            <a:ahLst/>
            <a:cxnLst/>
            <a:rect l="l" t="t" r="r" b="b"/>
            <a:pathLst>
              <a:path w="144780">
                <a:moveTo>
                  <a:pt x="0" y="0"/>
                </a:moveTo>
                <a:lnTo>
                  <a:pt x="144335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4" name="object 1544"/>
          <p:cNvSpPr/>
          <p:nvPr/>
        </p:nvSpPr>
        <p:spPr>
          <a:xfrm>
            <a:off x="13377620" y="4658738"/>
            <a:ext cx="143510" cy="635"/>
          </a:xfrm>
          <a:custGeom>
            <a:avLst/>
            <a:gdLst/>
            <a:ahLst/>
            <a:cxnLst/>
            <a:rect l="l" t="t" r="r" b="b"/>
            <a:pathLst>
              <a:path w="143509" h="635">
                <a:moveTo>
                  <a:pt x="0" y="228"/>
                </a:moveTo>
                <a:lnTo>
                  <a:pt x="143408" y="228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5" name="object 1545"/>
          <p:cNvSpPr/>
          <p:nvPr/>
        </p:nvSpPr>
        <p:spPr>
          <a:xfrm>
            <a:off x="13376693" y="4658738"/>
            <a:ext cx="144780" cy="635"/>
          </a:xfrm>
          <a:custGeom>
            <a:avLst/>
            <a:gdLst/>
            <a:ahLst/>
            <a:cxnLst/>
            <a:rect l="l" t="t" r="r" b="b"/>
            <a:pathLst>
              <a:path w="144780" h="635">
                <a:moveTo>
                  <a:pt x="0" y="228"/>
                </a:moveTo>
                <a:lnTo>
                  <a:pt x="144335" y="228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6" name="object 1546"/>
          <p:cNvSpPr/>
          <p:nvPr/>
        </p:nvSpPr>
        <p:spPr>
          <a:xfrm>
            <a:off x="14080993" y="4659476"/>
            <a:ext cx="145415" cy="0"/>
          </a:xfrm>
          <a:custGeom>
            <a:avLst/>
            <a:gdLst/>
            <a:ahLst/>
            <a:cxnLst/>
            <a:rect l="l" t="t" r="r" b="b"/>
            <a:pathLst>
              <a:path w="145415">
                <a:moveTo>
                  <a:pt x="0" y="0"/>
                </a:moveTo>
                <a:lnTo>
                  <a:pt x="145084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7" name="object 1547"/>
          <p:cNvSpPr/>
          <p:nvPr/>
        </p:nvSpPr>
        <p:spPr>
          <a:xfrm>
            <a:off x="14081002" y="4659200"/>
            <a:ext cx="145415" cy="635"/>
          </a:xfrm>
          <a:custGeom>
            <a:avLst/>
            <a:gdLst/>
            <a:ahLst/>
            <a:cxnLst/>
            <a:rect l="l" t="t" r="r" b="b"/>
            <a:pathLst>
              <a:path w="145415" h="635">
                <a:moveTo>
                  <a:pt x="0" y="279"/>
                </a:moveTo>
                <a:lnTo>
                  <a:pt x="145072" y="279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8" name="object 1548"/>
          <p:cNvSpPr/>
          <p:nvPr/>
        </p:nvSpPr>
        <p:spPr>
          <a:xfrm>
            <a:off x="14081002" y="4659200"/>
            <a:ext cx="145415" cy="635"/>
          </a:xfrm>
          <a:custGeom>
            <a:avLst/>
            <a:gdLst/>
            <a:ahLst/>
            <a:cxnLst/>
            <a:rect l="l" t="t" r="r" b="b"/>
            <a:pathLst>
              <a:path w="145415" h="635">
                <a:moveTo>
                  <a:pt x="0" y="279"/>
                </a:moveTo>
                <a:lnTo>
                  <a:pt x="145072" y="279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9" name="object 1549"/>
          <p:cNvSpPr/>
          <p:nvPr/>
        </p:nvSpPr>
        <p:spPr>
          <a:xfrm>
            <a:off x="13375952" y="4659476"/>
            <a:ext cx="145415" cy="0"/>
          </a:xfrm>
          <a:custGeom>
            <a:avLst/>
            <a:gdLst/>
            <a:ahLst/>
            <a:cxnLst/>
            <a:rect l="l" t="t" r="r" b="b"/>
            <a:pathLst>
              <a:path w="145415">
                <a:moveTo>
                  <a:pt x="0" y="0"/>
                </a:moveTo>
                <a:lnTo>
                  <a:pt x="145072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0" name="object 1550"/>
          <p:cNvSpPr/>
          <p:nvPr/>
        </p:nvSpPr>
        <p:spPr>
          <a:xfrm>
            <a:off x="13376693" y="4659200"/>
            <a:ext cx="144780" cy="635"/>
          </a:xfrm>
          <a:custGeom>
            <a:avLst/>
            <a:gdLst/>
            <a:ahLst/>
            <a:cxnLst/>
            <a:rect l="l" t="t" r="r" b="b"/>
            <a:pathLst>
              <a:path w="144780" h="635">
                <a:moveTo>
                  <a:pt x="0" y="279"/>
                </a:moveTo>
                <a:lnTo>
                  <a:pt x="144335" y="279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1" name="object 1551"/>
          <p:cNvSpPr/>
          <p:nvPr/>
        </p:nvSpPr>
        <p:spPr>
          <a:xfrm>
            <a:off x="13375943" y="4659200"/>
            <a:ext cx="145415" cy="635"/>
          </a:xfrm>
          <a:custGeom>
            <a:avLst/>
            <a:gdLst/>
            <a:ahLst/>
            <a:cxnLst/>
            <a:rect l="l" t="t" r="r" b="b"/>
            <a:pathLst>
              <a:path w="145415" h="635">
                <a:moveTo>
                  <a:pt x="0" y="279"/>
                </a:moveTo>
                <a:lnTo>
                  <a:pt x="145084" y="279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2" name="object 1552"/>
          <p:cNvSpPr/>
          <p:nvPr/>
        </p:nvSpPr>
        <p:spPr>
          <a:xfrm>
            <a:off x="14080993" y="4660126"/>
            <a:ext cx="146050" cy="0"/>
          </a:xfrm>
          <a:custGeom>
            <a:avLst/>
            <a:gdLst/>
            <a:ahLst/>
            <a:cxnLst/>
            <a:rect l="l" t="t" r="r" b="b"/>
            <a:pathLst>
              <a:path w="146050">
                <a:moveTo>
                  <a:pt x="0" y="0"/>
                </a:moveTo>
                <a:lnTo>
                  <a:pt x="145732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3" name="object 1553"/>
          <p:cNvSpPr/>
          <p:nvPr/>
        </p:nvSpPr>
        <p:spPr>
          <a:xfrm>
            <a:off x="14080993" y="4659755"/>
            <a:ext cx="146050" cy="1270"/>
          </a:xfrm>
          <a:custGeom>
            <a:avLst/>
            <a:gdLst/>
            <a:ahLst/>
            <a:cxnLst/>
            <a:rect l="l" t="t" r="r" b="b"/>
            <a:pathLst>
              <a:path w="146050" h="1270">
                <a:moveTo>
                  <a:pt x="0" y="368"/>
                </a:moveTo>
                <a:lnTo>
                  <a:pt x="145732" y="368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4" name="object 1554"/>
          <p:cNvSpPr/>
          <p:nvPr/>
        </p:nvSpPr>
        <p:spPr>
          <a:xfrm>
            <a:off x="14080993" y="4659755"/>
            <a:ext cx="146050" cy="1270"/>
          </a:xfrm>
          <a:custGeom>
            <a:avLst/>
            <a:gdLst/>
            <a:ahLst/>
            <a:cxnLst/>
            <a:rect l="l" t="t" r="r" b="b"/>
            <a:pathLst>
              <a:path w="146050" h="1270">
                <a:moveTo>
                  <a:pt x="0" y="368"/>
                </a:moveTo>
                <a:lnTo>
                  <a:pt x="145732" y="368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5" name="object 1555"/>
          <p:cNvSpPr/>
          <p:nvPr/>
        </p:nvSpPr>
        <p:spPr>
          <a:xfrm>
            <a:off x="13375298" y="4660126"/>
            <a:ext cx="146050" cy="0"/>
          </a:xfrm>
          <a:custGeom>
            <a:avLst/>
            <a:gdLst/>
            <a:ahLst/>
            <a:cxnLst/>
            <a:rect l="l" t="t" r="r" b="b"/>
            <a:pathLst>
              <a:path w="146050">
                <a:moveTo>
                  <a:pt x="0" y="0"/>
                </a:moveTo>
                <a:lnTo>
                  <a:pt x="145732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6" name="object 1556"/>
          <p:cNvSpPr/>
          <p:nvPr/>
        </p:nvSpPr>
        <p:spPr>
          <a:xfrm>
            <a:off x="13375943" y="4659755"/>
            <a:ext cx="145415" cy="1270"/>
          </a:xfrm>
          <a:custGeom>
            <a:avLst/>
            <a:gdLst/>
            <a:ahLst/>
            <a:cxnLst/>
            <a:rect l="l" t="t" r="r" b="b"/>
            <a:pathLst>
              <a:path w="145415" h="1270">
                <a:moveTo>
                  <a:pt x="0" y="368"/>
                </a:moveTo>
                <a:lnTo>
                  <a:pt x="145084" y="368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7" name="object 1557"/>
          <p:cNvSpPr/>
          <p:nvPr/>
        </p:nvSpPr>
        <p:spPr>
          <a:xfrm>
            <a:off x="13375295" y="4659755"/>
            <a:ext cx="146050" cy="1270"/>
          </a:xfrm>
          <a:custGeom>
            <a:avLst/>
            <a:gdLst/>
            <a:ahLst/>
            <a:cxnLst/>
            <a:rect l="l" t="t" r="r" b="b"/>
            <a:pathLst>
              <a:path w="146050" h="1270">
                <a:moveTo>
                  <a:pt x="0" y="368"/>
                </a:moveTo>
                <a:lnTo>
                  <a:pt x="145732" y="368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8" name="object 1558"/>
          <p:cNvSpPr/>
          <p:nvPr/>
        </p:nvSpPr>
        <p:spPr>
          <a:xfrm>
            <a:off x="14080993" y="4660914"/>
            <a:ext cx="146685" cy="0"/>
          </a:xfrm>
          <a:custGeom>
            <a:avLst/>
            <a:gdLst/>
            <a:ahLst/>
            <a:cxnLst/>
            <a:rect l="l" t="t" r="r" b="b"/>
            <a:pathLst>
              <a:path w="146684">
                <a:moveTo>
                  <a:pt x="0" y="0"/>
                </a:moveTo>
                <a:lnTo>
                  <a:pt x="146291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9" name="object 1559"/>
          <p:cNvSpPr/>
          <p:nvPr/>
        </p:nvSpPr>
        <p:spPr>
          <a:xfrm>
            <a:off x="14080993" y="4660496"/>
            <a:ext cx="146685" cy="1270"/>
          </a:xfrm>
          <a:custGeom>
            <a:avLst/>
            <a:gdLst/>
            <a:ahLst/>
            <a:cxnLst/>
            <a:rect l="l" t="t" r="r" b="b"/>
            <a:pathLst>
              <a:path w="146684" h="1270">
                <a:moveTo>
                  <a:pt x="0" y="419"/>
                </a:moveTo>
                <a:lnTo>
                  <a:pt x="146291" y="419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0" name="object 1560"/>
          <p:cNvSpPr/>
          <p:nvPr/>
        </p:nvSpPr>
        <p:spPr>
          <a:xfrm>
            <a:off x="14080993" y="4660496"/>
            <a:ext cx="146685" cy="1270"/>
          </a:xfrm>
          <a:custGeom>
            <a:avLst/>
            <a:gdLst/>
            <a:ahLst/>
            <a:cxnLst/>
            <a:rect l="l" t="t" r="r" b="b"/>
            <a:pathLst>
              <a:path w="146684" h="1270">
                <a:moveTo>
                  <a:pt x="0" y="419"/>
                </a:moveTo>
                <a:lnTo>
                  <a:pt x="146291" y="419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1" name="object 1561"/>
          <p:cNvSpPr/>
          <p:nvPr/>
        </p:nvSpPr>
        <p:spPr>
          <a:xfrm>
            <a:off x="13374747" y="4660914"/>
            <a:ext cx="146685" cy="0"/>
          </a:xfrm>
          <a:custGeom>
            <a:avLst/>
            <a:gdLst/>
            <a:ahLst/>
            <a:cxnLst/>
            <a:rect l="l" t="t" r="r" b="b"/>
            <a:pathLst>
              <a:path w="146684">
                <a:moveTo>
                  <a:pt x="0" y="0"/>
                </a:moveTo>
                <a:lnTo>
                  <a:pt x="146278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2" name="object 1562"/>
          <p:cNvSpPr/>
          <p:nvPr/>
        </p:nvSpPr>
        <p:spPr>
          <a:xfrm>
            <a:off x="13375295" y="4660496"/>
            <a:ext cx="146050" cy="1270"/>
          </a:xfrm>
          <a:custGeom>
            <a:avLst/>
            <a:gdLst/>
            <a:ahLst/>
            <a:cxnLst/>
            <a:rect l="l" t="t" r="r" b="b"/>
            <a:pathLst>
              <a:path w="146050" h="1270">
                <a:moveTo>
                  <a:pt x="0" y="419"/>
                </a:moveTo>
                <a:lnTo>
                  <a:pt x="145732" y="419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3" name="object 1563"/>
          <p:cNvSpPr/>
          <p:nvPr/>
        </p:nvSpPr>
        <p:spPr>
          <a:xfrm>
            <a:off x="13374749" y="4660496"/>
            <a:ext cx="146685" cy="1270"/>
          </a:xfrm>
          <a:custGeom>
            <a:avLst/>
            <a:gdLst/>
            <a:ahLst/>
            <a:cxnLst/>
            <a:rect l="l" t="t" r="r" b="b"/>
            <a:pathLst>
              <a:path w="146684" h="1270">
                <a:moveTo>
                  <a:pt x="0" y="419"/>
                </a:moveTo>
                <a:lnTo>
                  <a:pt x="146278" y="419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4" name="object 1564"/>
          <p:cNvSpPr/>
          <p:nvPr/>
        </p:nvSpPr>
        <p:spPr>
          <a:xfrm>
            <a:off x="14080993" y="4661792"/>
            <a:ext cx="146685" cy="0"/>
          </a:xfrm>
          <a:custGeom>
            <a:avLst/>
            <a:gdLst/>
            <a:ahLst/>
            <a:cxnLst/>
            <a:rect l="l" t="t" r="r" b="b"/>
            <a:pathLst>
              <a:path w="146684">
                <a:moveTo>
                  <a:pt x="0" y="0"/>
                </a:moveTo>
                <a:lnTo>
                  <a:pt x="146570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5" name="object 1565"/>
          <p:cNvSpPr/>
          <p:nvPr/>
        </p:nvSpPr>
        <p:spPr>
          <a:xfrm>
            <a:off x="14081002" y="4661329"/>
            <a:ext cx="146685" cy="1270"/>
          </a:xfrm>
          <a:custGeom>
            <a:avLst/>
            <a:gdLst/>
            <a:ahLst/>
            <a:cxnLst/>
            <a:rect l="l" t="t" r="r" b="b"/>
            <a:pathLst>
              <a:path w="146684" h="1270">
                <a:moveTo>
                  <a:pt x="0" y="463"/>
                </a:moveTo>
                <a:lnTo>
                  <a:pt x="146557" y="463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6" name="object 1566"/>
          <p:cNvSpPr/>
          <p:nvPr/>
        </p:nvSpPr>
        <p:spPr>
          <a:xfrm>
            <a:off x="14081002" y="4661329"/>
            <a:ext cx="146685" cy="1270"/>
          </a:xfrm>
          <a:custGeom>
            <a:avLst/>
            <a:gdLst/>
            <a:ahLst/>
            <a:cxnLst/>
            <a:rect l="l" t="t" r="r" b="b"/>
            <a:pathLst>
              <a:path w="146684" h="1270">
                <a:moveTo>
                  <a:pt x="0" y="463"/>
                </a:moveTo>
                <a:lnTo>
                  <a:pt x="146557" y="463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7" name="object 1567"/>
          <p:cNvSpPr/>
          <p:nvPr/>
        </p:nvSpPr>
        <p:spPr>
          <a:xfrm>
            <a:off x="13374465" y="4661792"/>
            <a:ext cx="146685" cy="0"/>
          </a:xfrm>
          <a:custGeom>
            <a:avLst/>
            <a:gdLst/>
            <a:ahLst/>
            <a:cxnLst/>
            <a:rect l="l" t="t" r="r" b="b"/>
            <a:pathLst>
              <a:path w="146684">
                <a:moveTo>
                  <a:pt x="0" y="0"/>
                </a:moveTo>
                <a:lnTo>
                  <a:pt x="146557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8" name="object 1568"/>
          <p:cNvSpPr/>
          <p:nvPr/>
        </p:nvSpPr>
        <p:spPr>
          <a:xfrm>
            <a:off x="13374749" y="4661329"/>
            <a:ext cx="146685" cy="1270"/>
          </a:xfrm>
          <a:custGeom>
            <a:avLst/>
            <a:gdLst/>
            <a:ahLst/>
            <a:cxnLst/>
            <a:rect l="l" t="t" r="r" b="b"/>
            <a:pathLst>
              <a:path w="146684" h="1270">
                <a:moveTo>
                  <a:pt x="0" y="463"/>
                </a:moveTo>
                <a:lnTo>
                  <a:pt x="146278" y="463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9" name="object 1569"/>
          <p:cNvSpPr/>
          <p:nvPr/>
        </p:nvSpPr>
        <p:spPr>
          <a:xfrm>
            <a:off x="13374470" y="4661329"/>
            <a:ext cx="146685" cy="1270"/>
          </a:xfrm>
          <a:custGeom>
            <a:avLst/>
            <a:gdLst/>
            <a:ahLst/>
            <a:cxnLst/>
            <a:rect l="l" t="t" r="r" b="b"/>
            <a:pathLst>
              <a:path w="146684" h="1270">
                <a:moveTo>
                  <a:pt x="0" y="463"/>
                </a:moveTo>
                <a:lnTo>
                  <a:pt x="146557" y="463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0" name="object 1570"/>
          <p:cNvSpPr/>
          <p:nvPr/>
        </p:nvSpPr>
        <p:spPr>
          <a:xfrm>
            <a:off x="14080993" y="4662718"/>
            <a:ext cx="147320" cy="0"/>
          </a:xfrm>
          <a:custGeom>
            <a:avLst/>
            <a:gdLst/>
            <a:ahLst/>
            <a:cxnLst/>
            <a:rect l="l" t="t" r="r" b="b"/>
            <a:pathLst>
              <a:path w="147319">
                <a:moveTo>
                  <a:pt x="0" y="0"/>
                </a:moveTo>
                <a:lnTo>
                  <a:pt x="146748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1" name="object 1571"/>
          <p:cNvSpPr/>
          <p:nvPr/>
        </p:nvSpPr>
        <p:spPr>
          <a:xfrm>
            <a:off x="14081000" y="4662254"/>
            <a:ext cx="147320" cy="1270"/>
          </a:xfrm>
          <a:custGeom>
            <a:avLst/>
            <a:gdLst/>
            <a:ahLst/>
            <a:cxnLst/>
            <a:rect l="l" t="t" r="r" b="b"/>
            <a:pathLst>
              <a:path w="147319" h="1270">
                <a:moveTo>
                  <a:pt x="0" y="463"/>
                </a:moveTo>
                <a:lnTo>
                  <a:pt x="146748" y="463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2" name="object 1572"/>
          <p:cNvSpPr/>
          <p:nvPr/>
        </p:nvSpPr>
        <p:spPr>
          <a:xfrm>
            <a:off x="14081000" y="4662254"/>
            <a:ext cx="147320" cy="1270"/>
          </a:xfrm>
          <a:custGeom>
            <a:avLst/>
            <a:gdLst/>
            <a:ahLst/>
            <a:cxnLst/>
            <a:rect l="l" t="t" r="r" b="b"/>
            <a:pathLst>
              <a:path w="147319" h="1270">
                <a:moveTo>
                  <a:pt x="0" y="463"/>
                </a:moveTo>
                <a:lnTo>
                  <a:pt x="146748" y="463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3" name="object 1573"/>
          <p:cNvSpPr/>
          <p:nvPr/>
        </p:nvSpPr>
        <p:spPr>
          <a:xfrm>
            <a:off x="13374292" y="4662718"/>
            <a:ext cx="147320" cy="0"/>
          </a:xfrm>
          <a:custGeom>
            <a:avLst/>
            <a:gdLst/>
            <a:ahLst/>
            <a:cxnLst/>
            <a:rect l="l" t="t" r="r" b="b"/>
            <a:pathLst>
              <a:path w="147319">
                <a:moveTo>
                  <a:pt x="0" y="0"/>
                </a:moveTo>
                <a:lnTo>
                  <a:pt x="146735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4" name="object 1574"/>
          <p:cNvSpPr/>
          <p:nvPr/>
        </p:nvSpPr>
        <p:spPr>
          <a:xfrm>
            <a:off x="13374470" y="4662254"/>
            <a:ext cx="146685" cy="1270"/>
          </a:xfrm>
          <a:custGeom>
            <a:avLst/>
            <a:gdLst/>
            <a:ahLst/>
            <a:cxnLst/>
            <a:rect l="l" t="t" r="r" b="b"/>
            <a:pathLst>
              <a:path w="146684" h="1270">
                <a:moveTo>
                  <a:pt x="0" y="463"/>
                </a:moveTo>
                <a:lnTo>
                  <a:pt x="146557" y="463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5" name="object 1575"/>
          <p:cNvSpPr/>
          <p:nvPr/>
        </p:nvSpPr>
        <p:spPr>
          <a:xfrm>
            <a:off x="13374279" y="4662254"/>
            <a:ext cx="147320" cy="1270"/>
          </a:xfrm>
          <a:custGeom>
            <a:avLst/>
            <a:gdLst/>
            <a:ahLst/>
            <a:cxnLst/>
            <a:rect l="l" t="t" r="r" b="b"/>
            <a:pathLst>
              <a:path w="147319" h="1270">
                <a:moveTo>
                  <a:pt x="0" y="463"/>
                </a:moveTo>
                <a:lnTo>
                  <a:pt x="146748" y="463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6" name="object 1576"/>
          <p:cNvSpPr/>
          <p:nvPr/>
        </p:nvSpPr>
        <p:spPr>
          <a:xfrm>
            <a:off x="14080997" y="4663649"/>
            <a:ext cx="147320" cy="0"/>
          </a:xfrm>
          <a:custGeom>
            <a:avLst/>
            <a:gdLst/>
            <a:ahLst/>
            <a:cxnLst/>
            <a:rect l="l" t="t" r="r" b="b"/>
            <a:pathLst>
              <a:path w="147319">
                <a:moveTo>
                  <a:pt x="0" y="0"/>
                </a:moveTo>
                <a:lnTo>
                  <a:pt x="146748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7" name="object 1577"/>
          <p:cNvSpPr/>
          <p:nvPr/>
        </p:nvSpPr>
        <p:spPr>
          <a:xfrm>
            <a:off x="14080994" y="4663179"/>
            <a:ext cx="147320" cy="1270"/>
          </a:xfrm>
          <a:custGeom>
            <a:avLst/>
            <a:gdLst/>
            <a:ahLst/>
            <a:cxnLst/>
            <a:rect l="l" t="t" r="r" b="b"/>
            <a:pathLst>
              <a:path w="147319" h="1270">
                <a:moveTo>
                  <a:pt x="0" y="463"/>
                </a:moveTo>
                <a:lnTo>
                  <a:pt x="146748" y="463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8" name="object 1578"/>
          <p:cNvSpPr/>
          <p:nvPr/>
        </p:nvSpPr>
        <p:spPr>
          <a:xfrm>
            <a:off x="14080994" y="4663179"/>
            <a:ext cx="147320" cy="1270"/>
          </a:xfrm>
          <a:custGeom>
            <a:avLst/>
            <a:gdLst/>
            <a:ahLst/>
            <a:cxnLst/>
            <a:rect l="l" t="t" r="r" b="b"/>
            <a:pathLst>
              <a:path w="147319" h="1270">
                <a:moveTo>
                  <a:pt x="0" y="463"/>
                </a:moveTo>
                <a:lnTo>
                  <a:pt x="146748" y="463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9" name="object 1579"/>
          <p:cNvSpPr/>
          <p:nvPr/>
        </p:nvSpPr>
        <p:spPr>
          <a:xfrm>
            <a:off x="13374293" y="4663649"/>
            <a:ext cx="147320" cy="0"/>
          </a:xfrm>
          <a:custGeom>
            <a:avLst/>
            <a:gdLst/>
            <a:ahLst/>
            <a:cxnLst/>
            <a:rect l="l" t="t" r="r" b="b"/>
            <a:pathLst>
              <a:path w="147319">
                <a:moveTo>
                  <a:pt x="0" y="0"/>
                </a:moveTo>
                <a:lnTo>
                  <a:pt x="146735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0" name="object 1580"/>
          <p:cNvSpPr/>
          <p:nvPr/>
        </p:nvSpPr>
        <p:spPr>
          <a:xfrm>
            <a:off x="13374279" y="4663179"/>
            <a:ext cx="147320" cy="1270"/>
          </a:xfrm>
          <a:custGeom>
            <a:avLst/>
            <a:gdLst/>
            <a:ahLst/>
            <a:cxnLst/>
            <a:rect l="l" t="t" r="r" b="b"/>
            <a:pathLst>
              <a:path w="147319" h="1270">
                <a:moveTo>
                  <a:pt x="0" y="463"/>
                </a:moveTo>
                <a:lnTo>
                  <a:pt x="146748" y="463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1" name="object 1581"/>
          <p:cNvSpPr/>
          <p:nvPr/>
        </p:nvSpPr>
        <p:spPr>
          <a:xfrm>
            <a:off x="13374279" y="4663179"/>
            <a:ext cx="147320" cy="1270"/>
          </a:xfrm>
          <a:custGeom>
            <a:avLst/>
            <a:gdLst/>
            <a:ahLst/>
            <a:cxnLst/>
            <a:rect l="l" t="t" r="r" b="b"/>
            <a:pathLst>
              <a:path w="147319" h="1270">
                <a:moveTo>
                  <a:pt x="0" y="463"/>
                </a:moveTo>
                <a:lnTo>
                  <a:pt x="146748" y="463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2" name="object 1582"/>
          <p:cNvSpPr/>
          <p:nvPr/>
        </p:nvSpPr>
        <p:spPr>
          <a:xfrm>
            <a:off x="14080993" y="4664614"/>
            <a:ext cx="147320" cy="0"/>
          </a:xfrm>
          <a:custGeom>
            <a:avLst/>
            <a:gdLst/>
            <a:ahLst/>
            <a:cxnLst/>
            <a:rect l="l" t="t" r="r" b="b"/>
            <a:pathLst>
              <a:path w="147319">
                <a:moveTo>
                  <a:pt x="0" y="0"/>
                </a:moveTo>
                <a:lnTo>
                  <a:pt x="146748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3" name="object 1583"/>
          <p:cNvSpPr/>
          <p:nvPr/>
        </p:nvSpPr>
        <p:spPr>
          <a:xfrm>
            <a:off x="14080994" y="4664105"/>
            <a:ext cx="147320" cy="1270"/>
          </a:xfrm>
          <a:custGeom>
            <a:avLst/>
            <a:gdLst/>
            <a:ahLst/>
            <a:cxnLst/>
            <a:rect l="l" t="t" r="r" b="b"/>
            <a:pathLst>
              <a:path w="147319" h="1270">
                <a:moveTo>
                  <a:pt x="0" y="507"/>
                </a:moveTo>
                <a:lnTo>
                  <a:pt x="146748" y="507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4" name="object 1584"/>
          <p:cNvSpPr/>
          <p:nvPr/>
        </p:nvSpPr>
        <p:spPr>
          <a:xfrm>
            <a:off x="14080994" y="4664105"/>
            <a:ext cx="146685" cy="1270"/>
          </a:xfrm>
          <a:custGeom>
            <a:avLst/>
            <a:gdLst/>
            <a:ahLst/>
            <a:cxnLst/>
            <a:rect l="l" t="t" r="r" b="b"/>
            <a:pathLst>
              <a:path w="146684" h="1270">
                <a:moveTo>
                  <a:pt x="0" y="507"/>
                </a:moveTo>
                <a:lnTo>
                  <a:pt x="146557" y="507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5" name="object 1585"/>
          <p:cNvSpPr/>
          <p:nvPr/>
        </p:nvSpPr>
        <p:spPr>
          <a:xfrm>
            <a:off x="13374287" y="4664614"/>
            <a:ext cx="147320" cy="0"/>
          </a:xfrm>
          <a:custGeom>
            <a:avLst/>
            <a:gdLst/>
            <a:ahLst/>
            <a:cxnLst/>
            <a:rect l="l" t="t" r="r" b="b"/>
            <a:pathLst>
              <a:path w="147319">
                <a:moveTo>
                  <a:pt x="0" y="0"/>
                </a:moveTo>
                <a:lnTo>
                  <a:pt x="146735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6" name="object 1586"/>
          <p:cNvSpPr/>
          <p:nvPr/>
        </p:nvSpPr>
        <p:spPr>
          <a:xfrm>
            <a:off x="13374279" y="4664105"/>
            <a:ext cx="147320" cy="1270"/>
          </a:xfrm>
          <a:custGeom>
            <a:avLst/>
            <a:gdLst/>
            <a:ahLst/>
            <a:cxnLst/>
            <a:rect l="l" t="t" r="r" b="b"/>
            <a:pathLst>
              <a:path w="147319" h="1270">
                <a:moveTo>
                  <a:pt x="0" y="507"/>
                </a:moveTo>
                <a:lnTo>
                  <a:pt x="146748" y="507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7" name="object 1587"/>
          <p:cNvSpPr/>
          <p:nvPr/>
        </p:nvSpPr>
        <p:spPr>
          <a:xfrm>
            <a:off x="13374279" y="4664105"/>
            <a:ext cx="147320" cy="1270"/>
          </a:xfrm>
          <a:custGeom>
            <a:avLst/>
            <a:gdLst/>
            <a:ahLst/>
            <a:cxnLst/>
            <a:rect l="l" t="t" r="r" b="b"/>
            <a:pathLst>
              <a:path w="147319" h="1270">
                <a:moveTo>
                  <a:pt x="0" y="507"/>
                </a:moveTo>
                <a:lnTo>
                  <a:pt x="146748" y="507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8" name="object 1588"/>
          <p:cNvSpPr/>
          <p:nvPr/>
        </p:nvSpPr>
        <p:spPr>
          <a:xfrm>
            <a:off x="14080993" y="4665587"/>
            <a:ext cx="146685" cy="0"/>
          </a:xfrm>
          <a:custGeom>
            <a:avLst/>
            <a:gdLst/>
            <a:ahLst/>
            <a:cxnLst/>
            <a:rect l="l" t="t" r="r" b="b"/>
            <a:pathLst>
              <a:path w="146684">
                <a:moveTo>
                  <a:pt x="0" y="0"/>
                </a:moveTo>
                <a:lnTo>
                  <a:pt x="146570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9" name="object 1589"/>
          <p:cNvSpPr/>
          <p:nvPr/>
        </p:nvSpPr>
        <p:spPr>
          <a:xfrm>
            <a:off x="14081000" y="4665122"/>
            <a:ext cx="146685" cy="1270"/>
          </a:xfrm>
          <a:custGeom>
            <a:avLst/>
            <a:gdLst/>
            <a:ahLst/>
            <a:cxnLst/>
            <a:rect l="l" t="t" r="r" b="b"/>
            <a:pathLst>
              <a:path w="146684" h="1270">
                <a:moveTo>
                  <a:pt x="0" y="463"/>
                </a:moveTo>
                <a:lnTo>
                  <a:pt x="146557" y="463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0" name="object 1590"/>
          <p:cNvSpPr/>
          <p:nvPr/>
        </p:nvSpPr>
        <p:spPr>
          <a:xfrm>
            <a:off x="14081000" y="4665122"/>
            <a:ext cx="146685" cy="1270"/>
          </a:xfrm>
          <a:custGeom>
            <a:avLst/>
            <a:gdLst/>
            <a:ahLst/>
            <a:cxnLst/>
            <a:rect l="l" t="t" r="r" b="b"/>
            <a:pathLst>
              <a:path w="146684" h="1270">
                <a:moveTo>
                  <a:pt x="0" y="463"/>
                </a:moveTo>
                <a:lnTo>
                  <a:pt x="146278" y="463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1" name="object 1591"/>
          <p:cNvSpPr/>
          <p:nvPr/>
        </p:nvSpPr>
        <p:spPr>
          <a:xfrm>
            <a:off x="13374470" y="4665587"/>
            <a:ext cx="146685" cy="0"/>
          </a:xfrm>
          <a:custGeom>
            <a:avLst/>
            <a:gdLst/>
            <a:ahLst/>
            <a:cxnLst/>
            <a:rect l="l" t="t" r="r" b="b"/>
            <a:pathLst>
              <a:path w="146684">
                <a:moveTo>
                  <a:pt x="0" y="0"/>
                </a:moveTo>
                <a:lnTo>
                  <a:pt x="146557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2" name="object 1592"/>
          <p:cNvSpPr/>
          <p:nvPr/>
        </p:nvSpPr>
        <p:spPr>
          <a:xfrm>
            <a:off x="13374470" y="4665122"/>
            <a:ext cx="146685" cy="1270"/>
          </a:xfrm>
          <a:custGeom>
            <a:avLst/>
            <a:gdLst/>
            <a:ahLst/>
            <a:cxnLst/>
            <a:rect l="l" t="t" r="r" b="b"/>
            <a:pathLst>
              <a:path w="146684" h="1270">
                <a:moveTo>
                  <a:pt x="0" y="463"/>
                </a:moveTo>
                <a:lnTo>
                  <a:pt x="146557" y="463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3" name="object 1593"/>
          <p:cNvSpPr/>
          <p:nvPr/>
        </p:nvSpPr>
        <p:spPr>
          <a:xfrm>
            <a:off x="13374470" y="4665122"/>
            <a:ext cx="146685" cy="1270"/>
          </a:xfrm>
          <a:custGeom>
            <a:avLst/>
            <a:gdLst/>
            <a:ahLst/>
            <a:cxnLst/>
            <a:rect l="l" t="t" r="r" b="b"/>
            <a:pathLst>
              <a:path w="146684" h="1270">
                <a:moveTo>
                  <a:pt x="0" y="463"/>
                </a:moveTo>
                <a:lnTo>
                  <a:pt x="146557" y="463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4" name="object 1594"/>
          <p:cNvSpPr/>
          <p:nvPr/>
        </p:nvSpPr>
        <p:spPr>
          <a:xfrm>
            <a:off x="14080993" y="4666424"/>
            <a:ext cx="146685" cy="0"/>
          </a:xfrm>
          <a:custGeom>
            <a:avLst/>
            <a:gdLst/>
            <a:ahLst/>
            <a:cxnLst/>
            <a:rect l="l" t="t" r="r" b="b"/>
            <a:pathLst>
              <a:path w="146684">
                <a:moveTo>
                  <a:pt x="0" y="0"/>
                </a:moveTo>
                <a:lnTo>
                  <a:pt x="146291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5" name="object 1595"/>
          <p:cNvSpPr/>
          <p:nvPr/>
        </p:nvSpPr>
        <p:spPr>
          <a:xfrm>
            <a:off x="14081002" y="4666048"/>
            <a:ext cx="146685" cy="1270"/>
          </a:xfrm>
          <a:custGeom>
            <a:avLst/>
            <a:gdLst/>
            <a:ahLst/>
            <a:cxnLst/>
            <a:rect l="l" t="t" r="r" b="b"/>
            <a:pathLst>
              <a:path w="146684" h="1270">
                <a:moveTo>
                  <a:pt x="0" y="368"/>
                </a:moveTo>
                <a:lnTo>
                  <a:pt x="146278" y="368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6" name="object 1596"/>
          <p:cNvSpPr/>
          <p:nvPr/>
        </p:nvSpPr>
        <p:spPr>
          <a:xfrm>
            <a:off x="14081002" y="4666048"/>
            <a:ext cx="146050" cy="1270"/>
          </a:xfrm>
          <a:custGeom>
            <a:avLst/>
            <a:gdLst/>
            <a:ahLst/>
            <a:cxnLst/>
            <a:rect l="l" t="t" r="r" b="b"/>
            <a:pathLst>
              <a:path w="146050" h="1270">
                <a:moveTo>
                  <a:pt x="0" y="368"/>
                </a:moveTo>
                <a:lnTo>
                  <a:pt x="145719" y="368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7" name="object 1597"/>
          <p:cNvSpPr/>
          <p:nvPr/>
        </p:nvSpPr>
        <p:spPr>
          <a:xfrm>
            <a:off x="13374744" y="4666424"/>
            <a:ext cx="146685" cy="0"/>
          </a:xfrm>
          <a:custGeom>
            <a:avLst/>
            <a:gdLst/>
            <a:ahLst/>
            <a:cxnLst/>
            <a:rect l="l" t="t" r="r" b="b"/>
            <a:pathLst>
              <a:path w="146684">
                <a:moveTo>
                  <a:pt x="0" y="0"/>
                </a:moveTo>
                <a:lnTo>
                  <a:pt x="146278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8" name="object 1598"/>
          <p:cNvSpPr/>
          <p:nvPr/>
        </p:nvSpPr>
        <p:spPr>
          <a:xfrm>
            <a:off x="13374749" y="4666048"/>
            <a:ext cx="146685" cy="1270"/>
          </a:xfrm>
          <a:custGeom>
            <a:avLst/>
            <a:gdLst/>
            <a:ahLst/>
            <a:cxnLst/>
            <a:rect l="l" t="t" r="r" b="b"/>
            <a:pathLst>
              <a:path w="146684" h="1270">
                <a:moveTo>
                  <a:pt x="0" y="368"/>
                </a:moveTo>
                <a:lnTo>
                  <a:pt x="146278" y="368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9" name="object 1599"/>
          <p:cNvSpPr/>
          <p:nvPr/>
        </p:nvSpPr>
        <p:spPr>
          <a:xfrm>
            <a:off x="13374749" y="4666048"/>
            <a:ext cx="146685" cy="1270"/>
          </a:xfrm>
          <a:custGeom>
            <a:avLst/>
            <a:gdLst/>
            <a:ahLst/>
            <a:cxnLst/>
            <a:rect l="l" t="t" r="r" b="b"/>
            <a:pathLst>
              <a:path w="146684" h="1270">
                <a:moveTo>
                  <a:pt x="0" y="368"/>
                </a:moveTo>
                <a:lnTo>
                  <a:pt x="146278" y="368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0" name="object 1600"/>
          <p:cNvSpPr/>
          <p:nvPr/>
        </p:nvSpPr>
        <p:spPr>
          <a:xfrm>
            <a:off x="14080993" y="4667161"/>
            <a:ext cx="146050" cy="0"/>
          </a:xfrm>
          <a:custGeom>
            <a:avLst/>
            <a:gdLst/>
            <a:ahLst/>
            <a:cxnLst/>
            <a:rect l="l" t="t" r="r" b="b"/>
            <a:pathLst>
              <a:path w="146050">
                <a:moveTo>
                  <a:pt x="0" y="0"/>
                </a:moveTo>
                <a:lnTo>
                  <a:pt x="145732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1" name="object 1601"/>
          <p:cNvSpPr/>
          <p:nvPr/>
        </p:nvSpPr>
        <p:spPr>
          <a:xfrm>
            <a:off x="14080993" y="4666788"/>
            <a:ext cx="146050" cy="1270"/>
          </a:xfrm>
          <a:custGeom>
            <a:avLst/>
            <a:gdLst/>
            <a:ahLst/>
            <a:cxnLst/>
            <a:rect l="l" t="t" r="r" b="b"/>
            <a:pathLst>
              <a:path w="146050" h="1270">
                <a:moveTo>
                  <a:pt x="0" y="368"/>
                </a:moveTo>
                <a:lnTo>
                  <a:pt x="145732" y="368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2" name="object 1602"/>
          <p:cNvSpPr/>
          <p:nvPr/>
        </p:nvSpPr>
        <p:spPr>
          <a:xfrm>
            <a:off x="14080993" y="4666788"/>
            <a:ext cx="145415" cy="1270"/>
          </a:xfrm>
          <a:custGeom>
            <a:avLst/>
            <a:gdLst/>
            <a:ahLst/>
            <a:cxnLst/>
            <a:rect l="l" t="t" r="r" b="b"/>
            <a:pathLst>
              <a:path w="145415" h="1270">
                <a:moveTo>
                  <a:pt x="0" y="368"/>
                </a:moveTo>
                <a:lnTo>
                  <a:pt x="145084" y="368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3" name="object 1603"/>
          <p:cNvSpPr/>
          <p:nvPr/>
        </p:nvSpPr>
        <p:spPr>
          <a:xfrm>
            <a:off x="13375293" y="4667161"/>
            <a:ext cx="146050" cy="0"/>
          </a:xfrm>
          <a:custGeom>
            <a:avLst/>
            <a:gdLst/>
            <a:ahLst/>
            <a:cxnLst/>
            <a:rect l="l" t="t" r="r" b="b"/>
            <a:pathLst>
              <a:path w="146050">
                <a:moveTo>
                  <a:pt x="0" y="0"/>
                </a:moveTo>
                <a:lnTo>
                  <a:pt x="145732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4" name="object 1604"/>
          <p:cNvSpPr/>
          <p:nvPr/>
        </p:nvSpPr>
        <p:spPr>
          <a:xfrm>
            <a:off x="13375295" y="4666788"/>
            <a:ext cx="146050" cy="1270"/>
          </a:xfrm>
          <a:custGeom>
            <a:avLst/>
            <a:gdLst/>
            <a:ahLst/>
            <a:cxnLst/>
            <a:rect l="l" t="t" r="r" b="b"/>
            <a:pathLst>
              <a:path w="146050" h="1270">
                <a:moveTo>
                  <a:pt x="0" y="368"/>
                </a:moveTo>
                <a:lnTo>
                  <a:pt x="145732" y="368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5" name="object 1605"/>
          <p:cNvSpPr/>
          <p:nvPr/>
        </p:nvSpPr>
        <p:spPr>
          <a:xfrm>
            <a:off x="13375295" y="4666788"/>
            <a:ext cx="146050" cy="1270"/>
          </a:xfrm>
          <a:custGeom>
            <a:avLst/>
            <a:gdLst/>
            <a:ahLst/>
            <a:cxnLst/>
            <a:rect l="l" t="t" r="r" b="b"/>
            <a:pathLst>
              <a:path w="146050" h="1270">
                <a:moveTo>
                  <a:pt x="0" y="368"/>
                </a:moveTo>
                <a:lnTo>
                  <a:pt x="145732" y="368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6" name="object 1606"/>
          <p:cNvSpPr/>
          <p:nvPr/>
        </p:nvSpPr>
        <p:spPr>
          <a:xfrm>
            <a:off x="14080993" y="4667803"/>
            <a:ext cx="145415" cy="0"/>
          </a:xfrm>
          <a:custGeom>
            <a:avLst/>
            <a:gdLst/>
            <a:ahLst/>
            <a:cxnLst/>
            <a:rect l="l" t="t" r="r" b="b"/>
            <a:pathLst>
              <a:path w="145415">
                <a:moveTo>
                  <a:pt x="0" y="0"/>
                </a:moveTo>
                <a:lnTo>
                  <a:pt x="145084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7" name="object 1607"/>
          <p:cNvSpPr/>
          <p:nvPr/>
        </p:nvSpPr>
        <p:spPr>
          <a:xfrm>
            <a:off x="14080993" y="4667528"/>
            <a:ext cx="145415" cy="635"/>
          </a:xfrm>
          <a:custGeom>
            <a:avLst/>
            <a:gdLst/>
            <a:ahLst/>
            <a:cxnLst/>
            <a:rect l="l" t="t" r="r" b="b"/>
            <a:pathLst>
              <a:path w="145415" h="635">
                <a:moveTo>
                  <a:pt x="0" y="279"/>
                </a:moveTo>
                <a:lnTo>
                  <a:pt x="145084" y="279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8" name="object 1608"/>
          <p:cNvSpPr/>
          <p:nvPr/>
        </p:nvSpPr>
        <p:spPr>
          <a:xfrm>
            <a:off x="14080993" y="4667528"/>
            <a:ext cx="144780" cy="635"/>
          </a:xfrm>
          <a:custGeom>
            <a:avLst/>
            <a:gdLst/>
            <a:ahLst/>
            <a:cxnLst/>
            <a:rect l="l" t="t" r="r" b="b"/>
            <a:pathLst>
              <a:path w="144780" h="635">
                <a:moveTo>
                  <a:pt x="0" y="279"/>
                </a:moveTo>
                <a:lnTo>
                  <a:pt x="144348" y="279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9" name="object 1609"/>
          <p:cNvSpPr/>
          <p:nvPr/>
        </p:nvSpPr>
        <p:spPr>
          <a:xfrm>
            <a:off x="13375946" y="4667803"/>
            <a:ext cx="145415" cy="0"/>
          </a:xfrm>
          <a:custGeom>
            <a:avLst/>
            <a:gdLst/>
            <a:ahLst/>
            <a:cxnLst/>
            <a:rect l="l" t="t" r="r" b="b"/>
            <a:pathLst>
              <a:path w="145415">
                <a:moveTo>
                  <a:pt x="0" y="0"/>
                </a:moveTo>
                <a:lnTo>
                  <a:pt x="145084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0" name="object 1610"/>
          <p:cNvSpPr/>
          <p:nvPr/>
        </p:nvSpPr>
        <p:spPr>
          <a:xfrm>
            <a:off x="13375943" y="4667528"/>
            <a:ext cx="145415" cy="635"/>
          </a:xfrm>
          <a:custGeom>
            <a:avLst/>
            <a:gdLst/>
            <a:ahLst/>
            <a:cxnLst/>
            <a:rect l="l" t="t" r="r" b="b"/>
            <a:pathLst>
              <a:path w="145415" h="635">
                <a:moveTo>
                  <a:pt x="0" y="279"/>
                </a:moveTo>
                <a:lnTo>
                  <a:pt x="145084" y="279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1" name="object 1611"/>
          <p:cNvSpPr/>
          <p:nvPr/>
        </p:nvSpPr>
        <p:spPr>
          <a:xfrm>
            <a:off x="13375943" y="4667528"/>
            <a:ext cx="145415" cy="635"/>
          </a:xfrm>
          <a:custGeom>
            <a:avLst/>
            <a:gdLst/>
            <a:ahLst/>
            <a:cxnLst/>
            <a:rect l="l" t="t" r="r" b="b"/>
            <a:pathLst>
              <a:path w="145415" h="635">
                <a:moveTo>
                  <a:pt x="0" y="279"/>
                </a:moveTo>
                <a:lnTo>
                  <a:pt x="145084" y="279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2" name="object 1612"/>
          <p:cNvSpPr/>
          <p:nvPr/>
        </p:nvSpPr>
        <p:spPr>
          <a:xfrm>
            <a:off x="14080993" y="4668313"/>
            <a:ext cx="144780" cy="0"/>
          </a:xfrm>
          <a:custGeom>
            <a:avLst/>
            <a:gdLst/>
            <a:ahLst/>
            <a:cxnLst/>
            <a:rect l="l" t="t" r="r" b="b"/>
            <a:pathLst>
              <a:path w="144780">
                <a:moveTo>
                  <a:pt x="0" y="0"/>
                </a:moveTo>
                <a:lnTo>
                  <a:pt x="144348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3" name="object 1613"/>
          <p:cNvSpPr/>
          <p:nvPr/>
        </p:nvSpPr>
        <p:spPr>
          <a:xfrm>
            <a:off x="14081002" y="4668083"/>
            <a:ext cx="144780" cy="635"/>
          </a:xfrm>
          <a:custGeom>
            <a:avLst/>
            <a:gdLst/>
            <a:ahLst/>
            <a:cxnLst/>
            <a:rect l="l" t="t" r="r" b="b"/>
            <a:pathLst>
              <a:path w="144780" h="635">
                <a:moveTo>
                  <a:pt x="0" y="228"/>
                </a:moveTo>
                <a:lnTo>
                  <a:pt x="144335" y="228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4" name="object 1614"/>
          <p:cNvSpPr/>
          <p:nvPr/>
        </p:nvSpPr>
        <p:spPr>
          <a:xfrm>
            <a:off x="14081002" y="4668083"/>
            <a:ext cx="143510" cy="635"/>
          </a:xfrm>
          <a:custGeom>
            <a:avLst/>
            <a:gdLst/>
            <a:ahLst/>
            <a:cxnLst/>
            <a:rect l="l" t="t" r="r" b="b"/>
            <a:pathLst>
              <a:path w="143509" h="635">
                <a:moveTo>
                  <a:pt x="0" y="228"/>
                </a:moveTo>
                <a:lnTo>
                  <a:pt x="143408" y="228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5" name="object 1615"/>
          <p:cNvSpPr/>
          <p:nvPr/>
        </p:nvSpPr>
        <p:spPr>
          <a:xfrm>
            <a:off x="13376688" y="4668313"/>
            <a:ext cx="144780" cy="0"/>
          </a:xfrm>
          <a:custGeom>
            <a:avLst/>
            <a:gdLst/>
            <a:ahLst/>
            <a:cxnLst/>
            <a:rect l="l" t="t" r="r" b="b"/>
            <a:pathLst>
              <a:path w="144780">
                <a:moveTo>
                  <a:pt x="0" y="0"/>
                </a:moveTo>
                <a:lnTo>
                  <a:pt x="144335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6" name="object 1616"/>
          <p:cNvSpPr/>
          <p:nvPr/>
        </p:nvSpPr>
        <p:spPr>
          <a:xfrm>
            <a:off x="13376693" y="4668083"/>
            <a:ext cx="144780" cy="635"/>
          </a:xfrm>
          <a:custGeom>
            <a:avLst/>
            <a:gdLst/>
            <a:ahLst/>
            <a:cxnLst/>
            <a:rect l="l" t="t" r="r" b="b"/>
            <a:pathLst>
              <a:path w="144780" h="635">
                <a:moveTo>
                  <a:pt x="0" y="228"/>
                </a:moveTo>
                <a:lnTo>
                  <a:pt x="144335" y="228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7" name="object 1617"/>
          <p:cNvSpPr/>
          <p:nvPr/>
        </p:nvSpPr>
        <p:spPr>
          <a:xfrm>
            <a:off x="13376693" y="4668083"/>
            <a:ext cx="144780" cy="635"/>
          </a:xfrm>
          <a:custGeom>
            <a:avLst/>
            <a:gdLst/>
            <a:ahLst/>
            <a:cxnLst/>
            <a:rect l="l" t="t" r="r" b="b"/>
            <a:pathLst>
              <a:path w="144780" h="635">
                <a:moveTo>
                  <a:pt x="0" y="228"/>
                </a:moveTo>
                <a:lnTo>
                  <a:pt x="144335" y="228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8" name="object 1618"/>
          <p:cNvSpPr/>
          <p:nvPr/>
        </p:nvSpPr>
        <p:spPr>
          <a:xfrm>
            <a:off x="14080993" y="4668681"/>
            <a:ext cx="143510" cy="0"/>
          </a:xfrm>
          <a:custGeom>
            <a:avLst/>
            <a:gdLst/>
            <a:ahLst/>
            <a:cxnLst/>
            <a:rect l="l" t="t" r="r" b="b"/>
            <a:pathLst>
              <a:path w="143509">
                <a:moveTo>
                  <a:pt x="0" y="0"/>
                </a:moveTo>
                <a:lnTo>
                  <a:pt x="143408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9" name="object 1619"/>
          <p:cNvSpPr/>
          <p:nvPr/>
        </p:nvSpPr>
        <p:spPr>
          <a:xfrm>
            <a:off x="14081004" y="4668545"/>
            <a:ext cx="143510" cy="635"/>
          </a:xfrm>
          <a:custGeom>
            <a:avLst/>
            <a:gdLst/>
            <a:ahLst/>
            <a:cxnLst/>
            <a:rect l="l" t="t" r="r" b="b"/>
            <a:pathLst>
              <a:path w="143509" h="635">
                <a:moveTo>
                  <a:pt x="0" y="139"/>
                </a:moveTo>
                <a:lnTo>
                  <a:pt x="143408" y="139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0" name="object 1620"/>
          <p:cNvSpPr/>
          <p:nvPr/>
        </p:nvSpPr>
        <p:spPr>
          <a:xfrm>
            <a:off x="14081004" y="4668545"/>
            <a:ext cx="142875" cy="635"/>
          </a:xfrm>
          <a:custGeom>
            <a:avLst/>
            <a:gdLst/>
            <a:ahLst/>
            <a:cxnLst/>
            <a:rect l="l" t="t" r="r" b="b"/>
            <a:pathLst>
              <a:path w="142875" h="635">
                <a:moveTo>
                  <a:pt x="0" y="139"/>
                </a:moveTo>
                <a:lnTo>
                  <a:pt x="142481" y="139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1" name="object 1621"/>
          <p:cNvSpPr/>
          <p:nvPr/>
        </p:nvSpPr>
        <p:spPr>
          <a:xfrm>
            <a:off x="13377614" y="4668681"/>
            <a:ext cx="143510" cy="0"/>
          </a:xfrm>
          <a:custGeom>
            <a:avLst/>
            <a:gdLst/>
            <a:ahLst/>
            <a:cxnLst/>
            <a:rect l="l" t="t" r="r" b="b"/>
            <a:pathLst>
              <a:path w="143509">
                <a:moveTo>
                  <a:pt x="0" y="0"/>
                </a:moveTo>
                <a:lnTo>
                  <a:pt x="143408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2" name="object 1622"/>
          <p:cNvSpPr/>
          <p:nvPr/>
        </p:nvSpPr>
        <p:spPr>
          <a:xfrm>
            <a:off x="13377620" y="4668545"/>
            <a:ext cx="143510" cy="635"/>
          </a:xfrm>
          <a:custGeom>
            <a:avLst/>
            <a:gdLst/>
            <a:ahLst/>
            <a:cxnLst/>
            <a:rect l="l" t="t" r="r" b="b"/>
            <a:pathLst>
              <a:path w="143509" h="635">
                <a:moveTo>
                  <a:pt x="0" y="139"/>
                </a:moveTo>
                <a:lnTo>
                  <a:pt x="143408" y="139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3" name="object 1623"/>
          <p:cNvSpPr/>
          <p:nvPr/>
        </p:nvSpPr>
        <p:spPr>
          <a:xfrm>
            <a:off x="13377620" y="4668545"/>
            <a:ext cx="143510" cy="635"/>
          </a:xfrm>
          <a:custGeom>
            <a:avLst/>
            <a:gdLst/>
            <a:ahLst/>
            <a:cxnLst/>
            <a:rect l="l" t="t" r="r" b="b"/>
            <a:pathLst>
              <a:path w="143509" h="635">
                <a:moveTo>
                  <a:pt x="0" y="139"/>
                </a:moveTo>
                <a:lnTo>
                  <a:pt x="143408" y="139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4" name="object 1624"/>
          <p:cNvSpPr/>
          <p:nvPr/>
        </p:nvSpPr>
        <p:spPr>
          <a:xfrm>
            <a:off x="14080993" y="4668871"/>
            <a:ext cx="142875" cy="0"/>
          </a:xfrm>
          <a:custGeom>
            <a:avLst/>
            <a:gdLst/>
            <a:ahLst/>
            <a:cxnLst/>
            <a:rect l="l" t="t" r="r" b="b"/>
            <a:pathLst>
              <a:path w="142875">
                <a:moveTo>
                  <a:pt x="0" y="0"/>
                </a:moveTo>
                <a:lnTo>
                  <a:pt x="142494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5" name="object 1625"/>
          <p:cNvSpPr/>
          <p:nvPr/>
        </p:nvSpPr>
        <p:spPr>
          <a:xfrm>
            <a:off x="14080993" y="4668868"/>
            <a:ext cx="142875" cy="0"/>
          </a:xfrm>
          <a:custGeom>
            <a:avLst/>
            <a:gdLst/>
            <a:ahLst/>
            <a:cxnLst/>
            <a:rect l="l" t="t" r="r" b="b"/>
            <a:pathLst>
              <a:path w="142875">
                <a:moveTo>
                  <a:pt x="0" y="0"/>
                </a:moveTo>
                <a:lnTo>
                  <a:pt x="142494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6" name="object 1626"/>
          <p:cNvSpPr/>
          <p:nvPr/>
        </p:nvSpPr>
        <p:spPr>
          <a:xfrm>
            <a:off x="14080993" y="4668868"/>
            <a:ext cx="141605" cy="0"/>
          </a:xfrm>
          <a:custGeom>
            <a:avLst/>
            <a:gdLst/>
            <a:ahLst/>
            <a:cxnLst/>
            <a:rect l="l" t="t" r="r" b="b"/>
            <a:pathLst>
              <a:path w="141605">
                <a:moveTo>
                  <a:pt x="0" y="0"/>
                </a:moveTo>
                <a:lnTo>
                  <a:pt x="141566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7" name="object 1627"/>
          <p:cNvSpPr/>
          <p:nvPr/>
        </p:nvSpPr>
        <p:spPr>
          <a:xfrm>
            <a:off x="13378539" y="4668871"/>
            <a:ext cx="142875" cy="0"/>
          </a:xfrm>
          <a:custGeom>
            <a:avLst/>
            <a:gdLst/>
            <a:ahLst/>
            <a:cxnLst/>
            <a:rect l="l" t="t" r="r" b="b"/>
            <a:pathLst>
              <a:path w="142875">
                <a:moveTo>
                  <a:pt x="0" y="0"/>
                </a:moveTo>
                <a:lnTo>
                  <a:pt x="142481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8" name="object 1628"/>
          <p:cNvSpPr/>
          <p:nvPr/>
        </p:nvSpPr>
        <p:spPr>
          <a:xfrm>
            <a:off x="13378533" y="4668868"/>
            <a:ext cx="142875" cy="0"/>
          </a:xfrm>
          <a:custGeom>
            <a:avLst/>
            <a:gdLst/>
            <a:ahLst/>
            <a:cxnLst/>
            <a:rect l="l" t="t" r="r" b="b"/>
            <a:pathLst>
              <a:path w="142875">
                <a:moveTo>
                  <a:pt x="0" y="0"/>
                </a:moveTo>
                <a:lnTo>
                  <a:pt x="142494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9" name="object 1629"/>
          <p:cNvSpPr/>
          <p:nvPr/>
        </p:nvSpPr>
        <p:spPr>
          <a:xfrm>
            <a:off x="13378533" y="4668868"/>
            <a:ext cx="142875" cy="0"/>
          </a:xfrm>
          <a:custGeom>
            <a:avLst/>
            <a:gdLst/>
            <a:ahLst/>
            <a:cxnLst/>
            <a:rect l="l" t="t" r="r" b="b"/>
            <a:pathLst>
              <a:path w="142875">
                <a:moveTo>
                  <a:pt x="0" y="0"/>
                </a:moveTo>
                <a:lnTo>
                  <a:pt x="142494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0" name="object 1630"/>
          <p:cNvSpPr/>
          <p:nvPr/>
        </p:nvSpPr>
        <p:spPr>
          <a:xfrm>
            <a:off x="14080993" y="4668918"/>
            <a:ext cx="141605" cy="7620"/>
          </a:xfrm>
          <a:custGeom>
            <a:avLst/>
            <a:gdLst/>
            <a:ahLst/>
            <a:cxnLst/>
            <a:rect l="l" t="t" r="r" b="b"/>
            <a:pathLst>
              <a:path w="141605" h="7620">
                <a:moveTo>
                  <a:pt x="0" y="0"/>
                </a:moveTo>
                <a:lnTo>
                  <a:pt x="0" y="7023"/>
                </a:lnTo>
                <a:lnTo>
                  <a:pt x="141566" y="7023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1" name="object 1631"/>
          <p:cNvSpPr/>
          <p:nvPr/>
        </p:nvSpPr>
        <p:spPr>
          <a:xfrm>
            <a:off x="14080993" y="4668918"/>
            <a:ext cx="141605" cy="7620"/>
          </a:xfrm>
          <a:custGeom>
            <a:avLst/>
            <a:gdLst/>
            <a:ahLst/>
            <a:cxnLst/>
            <a:rect l="l" t="t" r="r" b="b"/>
            <a:pathLst>
              <a:path w="141605" h="7620">
                <a:moveTo>
                  <a:pt x="141566" y="0"/>
                </a:moveTo>
                <a:lnTo>
                  <a:pt x="0" y="0"/>
                </a:lnTo>
                <a:lnTo>
                  <a:pt x="141566" y="7023"/>
                </a:lnTo>
                <a:lnTo>
                  <a:pt x="141566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2" name="object 1632"/>
          <p:cNvSpPr/>
          <p:nvPr/>
        </p:nvSpPr>
        <p:spPr>
          <a:xfrm>
            <a:off x="14080994" y="4668916"/>
            <a:ext cx="141605" cy="7620"/>
          </a:xfrm>
          <a:custGeom>
            <a:avLst/>
            <a:gdLst/>
            <a:ahLst/>
            <a:cxnLst/>
            <a:rect l="l" t="t" r="r" b="b"/>
            <a:pathLst>
              <a:path w="141605" h="7620">
                <a:moveTo>
                  <a:pt x="141566" y="0"/>
                </a:moveTo>
                <a:lnTo>
                  <a:pt x="0" y="0"/>
                </a:lnTo>
                <a:lnTo>
                  <a:pt x="141566" y="7035"/>
                </a:lnTo>
                <a:lnTo>
                  <a:pt x="141566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3" name="object 1633"/>
          <p:cNvSpPr/>
          <p:nvPr/>
        </p:nvSpPr>
        <p:spPr>
          <a:xfrm>
            <a:off x="14080994" y="4668916"/>
            <a:ext cx="141605" cy="7620"/>
          </a:xfrm>
          <a:custGeom>
            <a:avLst/>
            <a:gdLst/>
            <a:ahLst/>
            <a:cxnLst/>
            <a:rect l="l" t="t" r="r" b="b"/>
            <a:pathLst>
              <a:path w="141605" h="7620">
                <a:moveTo>
                  <a:pt x="0" y="0"/>
                </a:moveTo>
                <a:lnTo>
                  <a:pt x="141566" y="7035"/>
                </a:lnTo>
                <a:lnTo>
                  <a:pt x="0" y="703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4" name="object 1634"/>
          <p:cNvSpPr/>
          <p:nvPr/>
        </p:nvSpPr>
        <p:spPr>
          <a:xfrm>
            <a:off x="13379465" y="4668918"/>
            <a:ext cx="141605" cy="7620"/>
          </a:xfrm>
          <a:custGeom>
            <a:avLst/>
            <a:gdLst/>
            <a:ahLst/>
            <a:cxnLst/>
            <a:rect l="l" t="t" r="r" b="b"/>
            <a:pathLst>
              <a:path w="141605" h="7620">
                <a:moveTo>
                  <a:pt x="0" y="0"/>
                </a:moveTo>
                <a:lnTo>
                  <a:pt x="0" y="7023"/>
                </a:lnTo>
                <a:lnTo>
                  <a:pt x="141554" y="7023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5" name="object 1635"/>
          <p:cNvSpPr/>
          <p:nvPr/>
        </p:nvSpPr>
        <p:spPr>
          <a:xfrm>
            <a:off x="13379465" y="4668918"/>
            <a:ext cx="141605" cy="7620"/>
          </a:xfrm>
          <a:custGeom>
            <a:avLst/>
            <a:gdLst/>
            <a:ahLst/>
            <a:cxnLst/>
            <a:rect l="l" t="t" r="r" b="b"/>
            <a:pathLst>
              <a:path w="141605" h="7620">
                <a:moveTo>
                  <a:pt x="141554" y="0"/>
                </a:moveTo>
                <a:lnTo>
                  <a:pt x="0" y="0"/>
                </a:lnTo>
                <a:lnTo>
                  <a:pt x="141554" y="7023"/>
                </a:lnTo>
                <a:lnTo>
                  <a:pt x="141554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6" name="object 1636"/>
          <p:cNvSpPr/>
          <p:nvPr/>
        </p:nvSpPr>
        <p:spPr>
          <a:xfrm>
            <a:off x="13379460" y="4668916"/>
            <a:ext cx="141605" cy="7620"/>
          </a:xfrm>
          <a:custGeom>
            <a:avLst/>
            <a:gdLst/>
            <a:ahLst/>
            <a:cxnLst/>
            <a:rect l="l" t="t" r="r" b="b"/>
            <a:pathLst>
              <a:path w="141605" h="7620">
                <a:moveTo>
                  <a:pt x="141566" y="0"/>
                </a:moveTo>
                <a:lnTo>
                  <a:pt x="0" y="0"/>
                </a:lnTo>
                <a:lnTo>
                  <a:pt x="141566" y="7035"/>
                </a:lnTo>
                <a:lnTo>
                  <a:pt x="141566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7" name="object 1637"/>
          <p:cNvSpPr/>
          <p:nvPr/>
        </p:nvSpPr>
        <p:spPr>
          <a:xfrm>
            <a:off x="13379460" y="4668916"/>
            <a:ext cx="141605" cy="7620"/>
          </a:xfrm>
          <a:custGeom>
            <a:avLst/>
            <a:gdLst/>
            <a:ahLst/>
            <a:cxnLst/>
            <a:rect l="l" t="t" r="r" b="b"/>
            <a:pathLst>
              <a:path w="141605" h="7620">
                <a:moveTo>
                  <a:pt x="0" y="0"/>
                </a:moveTo>
                <a:lnTo>
                  <a:pt x="141566" y="7035"/>
                </a:lnTo>
                <a:lnTo>
                  <a:pt x="0" y="703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8" name="object 1638"/>
          <p:cNvSpPr/>
          <p:nvPr/>
        </p:nvSpPr>
        <p:spPr>
          <a:xfrm>
            <a:off x="14080993" y="4675948"/>
            <a:ext cx="148590" cy="6985"/>
          </a:xfrm>
          <a:custGeom>
            <a:avLst/>
            <a:gdLst/>
            <a:ahLst/>
            <a:cxnLst/>
            <a:rect l="l" t="t" r="r" b="b"/>
            <a:pathLst>
              <a:path w="148590" h="6985">
                <a:moveTo>
                  <a:pt x="0" y="0"/>
                </a:moveTo>
                <a:lnTo>
                  <a:pt x="0" y="6934"/>
                </a:lnTo>
                <a:lnTo>
                  <a:pt x="148132" y="6934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9" name="object 1639"/>
          <p:cNvSpPr/>
          <p:nvPr/>
        </p:nvSpPr>
        <p:spPr>
          <a:xfrm>
            <a:off x="14080993" y="4675948"/>
            <a:ext cx="148590" cy="6985"/>
          </a:xfrm>
          <a:custGeom>
            <a:avLst/>
            <a:gdLst/>
            <a:ahLst/>
            <a:cxnLst/>
            <a:rect l="l" t="t" r="r" b="b"/>
            <a:pathLst>
              <a:path w="148590" h="6985">
                <a:moveTo>
                  <a:pt x="141566" y="0"/>
                </a:moveTo>
                <a:lnTo>
                  <a:pt x="0" y="0"/>
                </a:lnTo>
                <a:lnTo>
                  <a:pt x="148132" y="6934"/>
                </a:lnTo>
                <a:lnTo>
                  <a:pt x="141566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0" name="object 1640"/>
          <p:cNvSpPr/>
          <p:nvPr/>
        </p:nvSpPr>
        <p:spPr>
          <a:xfrm>
            <a:off x="14080994" y="4675948"/>
            <a:ext cx="148590" cy="6985"/>
          </a:xfrm>
          <a:custGeom>
            <a:avLst/>
            <a:gdLst/>
            <a:ahLst/>
            <a:cxnLst/>
            <a:rect l="l" t="t" r="r" b="b"/>
            <a:pathLst>
              <a:path w="148590" h="6985">
                <a:moveTo>
                  <a:pt x="141566" y="0"/>
                </a:moveTo>
                <a:lnTo>
                  <a:pt x="0" y="0"/>
                </a:lnTo>
                <a:lnTo>
                  <a:pt x="148132" y="6934"/>
                </a:lnTo>
                <a:lnTo>
                  <a:pt x="141566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1" name="object 1641"/>
          <p:cNvSpPr/>
          <p:nvPr/>
        </p:nvSpPr>
        <p:spPr>
          <a:xfrm>
            <a:off x="14080994" y="4675948"/>
            <a:ext cx="148590" cy="6985"/>
          </a:xfrm>
          <a:custGeom>
            <a:avLst/>
            <a:gdLst/>
            <a:ahLst/>
            <a:cxnLst/>
            <a:rect l="l" t="t" r="r" b="b"/>
            <a:pathLst>
              <a:path w="148590" h="6985">
                <a:moveTo>
                  <a:pt x="0" y="0"/>
                </a:moveTo>
                <a:lnTo>
                  <a:pt x="148132" y="6934"/>
                </a:lnTo>
                <a:lnTo>
                  <a:pt x="0" y="6934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2" name="object 1642"/>
          <p:cNvSpPr/>
          <p:nvPr/>
        </p:nvSpPr>
        <p:spPr>
          <a:xfrm>
            <a:off x="13372900" y="4675948"/>
            <a:ext cx="148590" cy="6985"/>
          </a:xfrm>
          <a:custGeom>
            <a:avLst/>
            <a:gdLst/>
            <a:ahLst/>
            <a:cxnLst/>
            <a:rect l="l" t="t" r="r" b="b"/>
            <a:pathLst>
              <a:path w="148590" h="6985">
                <a:moveTo>
                  <a:pt x="6565" y="0"/>
                </a:moveTo>
                <a:lnTo>
                  <a:pt x="0" y="6934"/>
                </a:lnTo>
                <a:lnTo>
                  <a:pt x="148120" y="6934"/>
                </a:lnTo>
                <a:lnTo>
                  <a:pt x="6565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3" name="object 1643"/>
          <p:cNvSpPr/>
          <p:nvPr/>
        </p:nvSpPr>
        <p:spPr>
          <a:xfrm>
            <a:off x="13379465" y="4675948"/>
            <a:ext cx="141605" cy="6985"/>
          </a:xfrm>
          <a:custGeom>
            <a:avLst/>
            <a:gdLst/>
            <a:ahLst/>
            <a:cxnLst/>
            <a:rect l="l" t="t" r="r" b="b"/>
            <a:pathLst>
              <a:path w="141605" h="6985">
                <a:moveTo>
                  <a:pt x="141554" y="0"/>
                </a:moveTo>
                <a:lnTo>
                  <a:pt x="0" y="0"/>
                </a:lnTo>
                <a:lnTo>
                  <a:pt x="141554" y="6934"/>
                </a:lnTo>
                <a:lnTo>
                  <a:pt x="141554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4" name="object 1644"/>
          <p:cNvSpPr/>
          <p:nvPr/>
        </p:nvSpPr>
        <p:spPr>
          <a:xfrm>
            <a:off x="13379460" y="4675948"/>
            <a:ext cx="141605" cy="6985"/>
          </a:xfrm>
          <a:custGeom>
            <a:avLst/>
            <a:gdLst/>
            <a:ahLst/>
            <a:cxnLst/>
            <a:rect l="l" t="t" r="r" b="b"/>
            <a:pathLst>
              <a:path w="141605" h="6985">
                <a:moveTo>
                  <a:pt x="141566" y="0"/>
                </a:moveTo>
                <a:lnTo>
                  <a:pt x="0" y="0"/>
                </a:lnTo>
                <a:lnTo>
                  <a:pt x="141566" y="6934"/>
                </a:lnTo>
                <a:lnTo>
                  <a:pt x="141566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5" name="object 1645"/>
          <p:cNvSpPr/>
          <p:nvPr/>
        </p:nvSpPr>
        <p:spPr>
          <a:xfrm>
            <a:off x="13372895" y="4675948"/>
            <a:ext cx="148590" cy="6985"/>
          </a:xfrm>
          <a:custGeom>
            <a:avLst/>
            <a:gdLst/>
            <a:ahLst/>
            <a:cxnLst/>
            <a:rect l="l" t="t" r="r" b="b"/>
            <a:pathLst>
              <a:path w="148590" h="6985">
                <a:moveTo>
                  <a:pt x="6565" y="0"/>
                </a:moveTo>
                <a:lnTo>
                  <a:pt x="148132" y="6934"/>
                </a:lnTo>
                <a:lnTo>
                  <a:pt x="0" y="6934"/>
                </a:lnTo>
                <a:lnTo>
                  <a:pt x="6565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6" name="object 1646"/>
          <p:cNvSpPr/>
          <p:nvPr/>
        </p:nvSpPr>
        <p:spPr>
          <a:xfrm>
            <a:off x="14080999" y="4682887"/>
            <a:ext cx="148590" cy="45720"/>
          </a:xfrm>
          <a:custGeom>
            <a:avLst/>
            <a:gdLst/>
            <a:ahLst/>
            <a:cxnLst/>
            <a:rect l="l" t="t" r="r" b="b"/>
            <a:pathLst>
              <a:path w="148590" h="45720">
                <a:moveTo>
                  <a:pt x="0" y="0"/>
                </a:moveTo>
                <a:lnTo>
                  <a:pt x="0" y="45427"/>
                </a:lnTo>
                <a:lnTo>
                  <a:pt x="148132" y="45427"/>
                </a:lnTo>
                <a:lnTo>
                  <a:pt x="0" y="0"/>
                </a:lnTo>
                <a:close/>
              </a:path>
              <a:path w="148590" h="45720">
                <a:moveTo>
                  <a:pt x="148132" y="0"/>
                </a:moveTo>
                <a:lnTo>
                  <a:pt x="0" y="0"/>
                </a:lnTo>
                <a:lnTo>
                  <a:pt x="148132" y="45427"/>
                </a:lnTo>
                <a:lnTo>
                  <a:pt x="148132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7" name="object 1647"/>
          <p:cNvSpPr/>
          <p:nvPr/>
        </p:nvSpPr>
        <p:spPr>
          <a:xfrm>
            <a:off x="14080999" y="4682887"/>
            <a:ext cx="148590" cy="45720"/>
          </a:xfrm>
          <a:custGeom>
            <a:avLst/>
            <a:gdLst/>
            <a:ahLst/>
            <a:cxnLst/>
            <a:rect l="l" t="t" r="r" b="b"/>
            <a:pathLst>
              <a:path w="148590" h="45720">
                <a:moveTo>
                  <a:pt x="148132" y="0"/>
                </a:moveTo>
                <a:lnTo>
                  <a:pt x="0" y="0"/>
                </a:lnTo>
                <a:lnTo>
                  <a:pt x="148132" y="45427"/>
                </a:lnTo>
                <a:lnTo>
                  <a:pt x="148132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8" name="object 1648"/>
          <p:cNvSpPr/>
          <p:nvPr/>
        </p:nvSpPr>
        <p:spPr>
          <a:xfrm>
            <a:off x="14080999" y="4682887"/>
            <a:ext cx="148590" cy="45720"/>
          </a:xfrm>
          <a:custGeom>
            <a:avLst/>
            <a:gdLst/>
            <a:ahLst/>
            <a:cxnLst/>
            <a:rect l="l" t="t" r="r" b="b"/>
            <a:pathLst>
              <a:path w="148590" h="45720">
                <a:moveTo>
                  <a:pt x="0" y="0"/>
                </a:moveTo>
                <a:lnTo>
                  <a:pt x="148132" y="45427"/>
                </a:lnTo>
                <a:lnTo>
                  <a:pt x="0" y="4542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9" name="object 1649"/>
          <p:cNvSpPr/>
          <p:nvPr/>
        </p:nvSpPr>
        <p:spPr>
          <a:xfrm>
            <a:off x="13372895" y="4682887"/>
            <a:ext cx="148590" cy="45720"/>
          </a:xfrm>
          <a:custGeom>
            <a:avLst/>
            <a:gdLst/>
            <a:ahLst/>
            <a:cxnLst/>
            <a:rect l="l" t="t" r="r" b="b"/>
            <a:pathLst>
              <a:path w="148590" h="45720">
                <a:moveTo>
                  <a:pt x="0" y="0"/>
                </a:moveTo>
                <a:lnTo>
                  <a:pt x="0" y="45427"/>
                </a:lnTo>
                <a:lnTo>
                  <a:pt x="148132" y="45427"/>
                </a:lnTo>
                <a:lnTo>
                  <a:pt x="0" y="0"/>
                </a:lnTo>
                <a:close/>
              </a:path>
              <a:path w="148590" h="45720">
                <a:moveTo>
                  <a:pt x="148132" y="0"/>
                </a:moveTo>
                <a:lnTo>
                  <a:pt x="0" y="0"/>
                </a:lnTo>
                <a:lnTo>
                  <a:pt x="148132" y="45427"/>
                </a:lnTo>
                <a:lnTo>
                  <a:pt x="148132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0" name="object 1650"/>
          <p:cNvSpPr/>
          <p:nvPr/>
        </p:nvSpPr>
        <p:spPr>
          <a:xfrm>
            <a:off x="13372895" y="4682887"/>
            <a:ext cx="148590" cy="45720"/>
          </a:xfrm>
          <a:custGeom>
            <a:avLst/>
            <a:gdLst/>
            <a:ahLst/>
            <a:cxnLst/>
            <a:rect l="l" t="t" r="r" b="b"/>
            <a:pathLst>
              <a:path w="148590" h="45720">
                <a:moveTo>
                  <a:pt x="148132" y="0"/>
                </a:moveTo>
                <a:lnTo>
                  <a:pt x="0" y="0"/>
                </a:lnTo>
                <a:lnTo>
                  <a:pt x="148132" y="45427"/>
                </a:lnTo>
                <a:lnTo>
                  <a:pt x="148132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1" name="object 1651"/>
          <p:cNvSpPr/>
          <p:nvPr/>
        </p:nvSpPr>
        <p:spPr>
          <a:xfrm>
            <a:off x="13372895" y="4682887"/>
            <a:ext cx="148590" cy="45720"/>
          </a:xfrm>
          <a:custGeom>
            <a:avLst/>
            <a:gdLst/>
            <a:ahLst/>
            <a:cxnLst/>
            <a:rect l="l" t="t" r="r" b="b"/>
            <a:pathLst>
              <a:path w="148590" h="45720">
                <a:moveTo>
                  <a:pt x="0" y="0"/>
                </a:moveTo>
                <a:lnTo>
                  <a:pt x="148132" y="45427"/>
                </a:lnTo>
                <a:lnTo>
                  <a:pt x="0" y="4542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2" name="object 1652"/>
          <p:cNvSpPr/>
          <p:nvPr/>
        </p:nvSpPr>
        <p:spPr>
          <a:xfrm>
            <a:off x="14080993" y="4728317"/>
            <a:ext cx="149225" cy="94615"/>
          </a:xfrm>
          <a:custGeom>
            <a:avLst/>
            <a:gdLst/>
            <a:ahLst/>
            <a:cxnLst/>
            <a:rect l="l" t="t" r="r" b="b"/>
            <a:pathLst>
              <a:path w="149225" h="94614">
                <a:moveTo>
                  <a:pt x="0" y="0"/>
                </a:moveTo>
                <a:lnTo>
                  <a:pt x="0" y="94475"/>
                </a:lnTo>
                <a:lnTo>
                  <a:pt x="148971" y="94475"/>
                </a:lnTo>
                <a:lnTo>
                  <a:pt x="0" y="0"/>
                </a:lnTo>
                <a:close/>
              </a:path>
              <a:path w="149225" h="94614">
                <a:moveTo>
                  <a:pt x="148971" y="0"/>
                </a:moveTo>
                <a:lnTo>
                  <a:pt x="0" y="0"/>
                </a:lnTo>
                <a:lnTo>
                  <a:pt x="148971" y="94475"/>
                </a:lnTo>
                <a:lnTo>
                  <a:pt x="148971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3" name="object 1653"/>
          <p:cNvSpPr/>
          <p:nvPr/>
        </p:nvSpPr>
        <p:spPr>
          <a:xfrm>
            <a:off x="14080993" y="4728317"/>
            <a:ext cx="149225" cy="94615"/>
          </a:xfrm>
          <a:custGeom>
            <a:avLst/>
            <a:gdLst/>
            <a:ahLst/>
            <a:cxnLst/>
            <a:rect l="l" t="t" r="r" b="b"/>
            <a:pathLst>
              <a:path w="149225" h="94614">
                <a:moveTo>
                  <a:pt x="148971" y="0"/>
                </a:moveTo>
                <a:lnTo>
                  <a:pt x="0" y="0"/>
                </a:lnTo>
                <a:lnTo>
                  <a:pt x="148971" y="94475"/>
                </a:lnTo>
                <a:lnTo>
                  <a:pt x="148971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4" name="object 1654"/>
          <p:cNvSpPr/>
          <p:nvPr/>
        </p:nvSpPr>
        <p:spPr>
          <a:xfrm>
            <a:off x="14080993" y="4728317"/>
            <a:ext cx="149225" cy="94615"/>
          </a:xfrm>
          <a:custGeom>
            <a:avLst/>
            <a:gdLst/>
            <a:ahLst/>
            <a:cxnLst/>
            <a:rect l="l" t="t" r="r" b="b"/>
            <a:pathLst>
              <a:path w="149225" h="94614">
                <a:moveTo>
                  <a:pt x="0" y="0"/>
                </a:moveTo>
                <a:lnTo>
                  <a:pt x="148971" y="94475"/>
                </a:lnTo>
                <a:lnTo>
                  <a:pt x="0" y="9447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5" name="object 1655"/>
          <p:cNvSpPr/>
          <p:nvPr/>
        </p:nvSpPr>
        <p:spPr>
          <a:xfrm>
            <a:off x="13372056" y="4728317"/>
            <a:ext cx="149225" cy="94615"/>
          </a:xfrm>
          <a:custGeom>
            <a:avLst/>
            <a:gdLst/>
            <a:ahLst/>
            <a:cxnLst/>
            <a:rect l="l" t="t" r="r" b="b"/>
            <a:pathLst>
              <a:path w="149225" h="94614">
                <a:moveTo>
                  <a:pt x="0" y="0"/>
                </a:moveTo>
                <a:lnTo>
                  <a:pt x="0" y="94475"/>
                </a:lnTo>
                <a:lnTo>
                  <a:pt x="148971" y="94475"/>
                </a:lnTo>
                <a:lnTo>
                  <a:pt x="0" y="0"/>
                </a:lnTo>
                <a:close/>
              </a:path>
              <a:path w="149225" h="94614">
                <a:moveTo>
                  <a:pt x="148971" y="0"/>
                </a:moveTo>
                <a:lnTo>
                  <a:pt x="0" y="0"/>
                </a:lnTo>
                <a:lnTo>
                  <a:pt x="148971" y="94475"/>
                </a:lnTo>
                <a:lnTo>
                  <a:pt x="148971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6" name="object 1656"/>
          <p:cNvSpPr/>
          <p:nvPr/>
        </p:nvSpPr>
        <p:spPr>
          <a:xfrm>
            <a:off x="13372056" y="4728317"/>
            <a:ext cx="149225" cy="94615"/>
          </a:xfrm>
          <a:custGeom>
            <a:avLst/>
            <a:gdLst/>
            <a:ahLst/>
            <a:cxnLst/>
            <a:rect l="l" t="t" r="r" b="b"/>
            <a:pathLst>
              <a:path w="149225" h="94614">
                <a:moveTo>
                  <a:pt x="148971" y="0"/>
                </a:moveTo>
                <a:lnTo>
                  <a:pt x="0" y="0"/>
                </a:lnTo>
                <a:lnTo>
                  <a:pt x="148971" y="94475"/>
                </a:lnTo>
                <a:lnTo>
                  <a:pt x="148971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7" name="object 1657"/>
          <p:cNvSpPr/>
          <p:nvPr/>
        </p:nvSpPr>
        <p:spPr>
          <a:xfrm>
            <a:off x="13372056" y="4728317"/>
            <a:ext cx="149225" cy="94615"/>
          </a:xfrm>
          <a:custGeom>
            <a:avLst/>
            <a:gdLst/>
            <a:ahLst/>
            <a:cxnLst/>
            <a:rect l="l" t="t" r="r" b="b"/>
            <a:pathLst>
              <a:path w="149225" h="94614">
                <a:moveTo>
                  <a:pt x="0" y="0"/>
                </a:moveTo>
                <a:lnTo>
                  <a:pt x="148971" y="94475"/>
                </a:lnTo>
                <a:lnTo>
                  <a:pt x="0" y="9447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8" name="object 1658"/>
          <p:cNvSpPr/>
          <p:nvPr/>
        </p:nvSpPr>
        <p:spPr>
          <a:xfrm>
            <a:off x="14080993" y="4822789"/>
            <a:ext cx="156210" cy="10795"/>
          </a:xfrm>
          <a:custGeom>
            <a:avLst/>
            <a:gdLst/>
            <a:ahLst/>
            <a:cxnLst/>
            <a:rect l="l" t="t" r="r" b="b"/>
            <a:pathLst>
              <a:path w="156209" h="10795">
                <a:moveTo>
                  <a:pt x="0" y="0"/>
                </a:moveTo>
                <a:lnTo>
                  <a:pt x="0" y="10452"/>
                </a:lnTo>
                <a:lnTo>
                  <a:pt x="155727" y="10452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9" name="object 1659"/>
          <p:cNvSpPr/>
          <p:nvPr/>
        </p:nvSpPr>
        <p:spPr>
          <a:xfrm>
            <a:off x="14080993" y="4822789"/>
            <a:ext cx="156210" cy="10795"/>
          </a:xfrm>
          <a:custGeom>
            <a:avLst/>
            <a:gdLst/>
            <a:ahLst/>
            <a:cxnLst/>
            <a:rect l="l" t="t" r="r" b="b"/>
            <a:pathLst>
              <a:path w="156209" h="10795">
                <a:moveTo>
                  <a:pt x="155727" y="0"/>
                </a:moveTo>
                <a:lnTo>
                  <a:pt x="0" y="0"/>
                </a:lnTo>
                <a:lnTo>
                  <a:pt x="155727" y="10452"/>
                </a:lnTo>
                <a:lnTo>
                  <a:pt x="155727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0" name="object 1660"/>
          <p:cNvSpPr/>
          <p:nvPr/>
        </p:nvSpPr>
        <p:spPr>
          <a:xfrm>
            <a:off x="14080991" y="4822787"/>
            <a:ext cx="156210" cy="10795"/>
          </a:xfrm>
          <a:custGeom>
            <a:avLst/>
            <a:gdLst/>
            <a:ahLst/>
            <a:cxnLst/>
            <a:rect l="l" t="t" r="r" b="b"/>
            <a:pathLst>
              <a:path w="156209" h="10795">
                <a:moveTo>
                  <a:pt x="155727" y="0"/>
                </a:moveTo>
                <a:lnTo>
                  <a:pt x="0" y="0"/>
                </a:lnTo>
                <a:lnTo>
                  <a:pt x="155727" y="10452"/>
                </a:lnTo>
                <a:lnTo>
                  <a:pt x="155727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1" name="object 1661"/>
          <p:cNvSpPr/>
          <p:nvPr/>
        </p:nvSpPr>
        <p:spPr>
          <a:xfrm>
            <a:off x="14080991" y="4822787"/>
            <a:ext cx="156210" cy="10795"/>
          </a:xfrm>
          <a:custGeom>
            <a:avLst/>
            <a:gdLst/>
            <a:ahLst/>
            <a:cxnLst/>
            <a:rect l="l" t="t" r="r" b="b"/>
            <a:pathLst>
              <a:path w="156209" h="10795">
                <a:moveTo>
                  <a:pt x="0" y="0"/>
                </a:moveTo>
                <a:lnTo>
                  <a:pt x="155727" y="10452"/>
                </a:lnTo>
                <a:lnTo>
                  <a:pt x="0" y="10452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2" name="object 1662"/>
          <p:cNvSpPr/>
          <p:nvPr/>
        </p:nvSpPr>
        <p:spPr>
          <a:xfrm>
            <a:off x="13365303" y="4822789"/>
            <a:ext cx="156210" cy="10795"/>
          </a:xfrm>
          <a:custGeom>
            <a:avLst/>
            <a:gdLst/>
            <a:ahLst/>
            <a:cxnLst/>
            <a:rect l="l" t="t" r="r" b="b"/>
            <a:pathLst>
              <a:path w="156209" h="10795">
                <a:moveTo>
                  <a:pt x="0" y="0"/>
                </a:moveTo>
                <a:lnTo>
                  <a:pt x="0" y="10452"/>
                </a:lnTo>
                <a:lnTo>
                  <a:pt x="155727" y="10452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3" name="object 1663"/>
          <p:cNvSpPr/>
          <p:nvPr/>
        </p:nvSpPr>
        <p:spPr>
          <a:xfrm>
            <a:off x="13365303" y="4822789"/>
            <a:ext cx="156210" cy="10795"/>
          </a:xfrm>
          <a:custGeom>
            <a:avLst/>
            <a:gdLst/>
            <a:ahLst/>
            <a:cxnLst/>
            <a:rect l="l" t="t" r="r" b="b"/>
            <a:pathLst>
              <a:path w="156209" h="10795">
                <a:moveTo>
                  <a:pt x="155727" y="0"/>
                </a:moveTo>
                <a:lnTo>
                  <a:pt x="0" y="0"/>
                </a:lnTo>
                <a:lnTo>
                  <a:pt x="155727" y="10452"/>
                </a:lnTo>
                <a:lnTo>
                  <a:pt x="155727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4" name="object 1664"/>
          <p:cNvSpPr/>
          <p:nvPr/>
        </p:nvSpPr>
        <p:spPr>
          <a:xfrm>
            <a:off x="13365312" y="4822787"/>
            <a:ext cx="156210" cy="10795"/>
          </a:xfrm>
          <a:custGeom>
            <a:avLst/>
            <a:gdLst/>
            <a:ahLst/>
            <a:cxnLst/>
            <a:rect l="l" t="t" r="r" b="b"/>
            <a:pathLst>
              <a:path w="156209" h="10795">
                <a:moveTo>
                  <a:pt x="155714" y="0"/>
                </a:moveTo>
                <a:lnTo>
                  <a:pt x="0" y="0"/>
                </a:lnTo>
                <a:lnTo>
                  <a:pt x="155714" y="10452"/>
                </a:lnTo>
                <a:lnTo>
                  <a:pt x="155714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5" name="object 1665"/>
          <p:cNvSpPr/>
          <p:nvPr/>
        </p:nvSpPr>
        <p:spPr>
          <a:xfrm>
            <a:off x="13365312" y="4822787"/>
            <a:ext cx="156210" cy="10795"/>
          </a:xfrm>
          <a:custGeom>
            <a:avLst/>
            <a:gdLst/>
            <a:ahLst/>
            <a:cxnLst/>
            <a:rect l="l" t="t" r="r" b="b"/>
            <a:pathLst>
              <a:path w="156209" h="10795">
                <a:moveTo>
                  <a:pt x="0" y="0"/>
                </a:moveTo>
                <a:lnTo>
                  <a:pt x="155714" y="10452"/>
                </a:lnTo>
                <a:lnTo>
                  <a:pt x="0" y="10452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6" name="object 1666"/>
          <p:cNvSpPr/>
          <p:nvPr/>
        </p:nvSpPr>
        <p:spPr>
          <a:xfrm>
            <a:off x="14080993" y="4833248"/>
            <a:ext cx="162560" cy="7620"/>
          </a:xfrm>
          <a:custGeom>
            <a:avLst/>
            <a:gdLst/>
            <a:ahLst/>
            <a:cxnLst/>
            <a:rect l="l" t="t" r="r" b="b"/>
            <a:pathLst>
              <a:path w="162559" h="7620">
                <a:moveTo>
                  <a:pt x="0" y="0"/>
                </a:moveTo>
                <a:lnTo>
                  <a:pt x="0" y="7023"/>
                </a:lnTo>
                <a:lnTo>
                  <a:pt x="162483" y="7023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7" name="object 1667"/>
          <p:cNvSpPr/>
          <p:nvPr/>
        </p:nvSpPr>
        <p:spPr>
          <a:xfrm>
            <a:off x="14080993" y="4833248"/>
            <a:ext cx="162560" cy="7620"/>
          </a:xfrm>
          <a:custGeom>
            <a:avLst/>
            <a:gdLst/>
            <a:ahLst/>
            <a:cxnLst/>
            <a:rect l="l" t="t" r="r" b="b"/>
            <a:pathLst>
              <a:path w="162559" h="7620">
                <a:moveTo>
                  <a:pt x="162483" y="0"/>
                </a:moveTo>
                <a:lnTo>
                  <a:pt x="0" y="0"/>
                </a:lnTo>
                <a:lnTo>
                  <a:pt x="162483" y="7023"/>
                </a:lnTo>
                <a:lnTo>
                  <a:pt x="162483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8" name="object 1668"/>
          <p:cNvSpPr/>
          <p:nvPr/>
        </p:nvSpPr>
        <p:spPr>
          <a:xfrm>
            <a:off x="14081002" y="4833242"/>
            <a:ext cx="162560" cy="7620"/>
          </a:xfrm>
          <a:custGeom>
            <a:avLst/>
            <a:gdLst/>
            <a:ahLst/>
            <a:cxnLst/>
            <a:rect l="l" t="t" r="r" b="b"/>
            <a:pathLst>
              <a:path w="162559" h="7620">
                <a:moveTo>
                  <a:pt x="162471" y="0"/>
                </a:moveTo>
                <a:lnTo>
                  <a:pt x="0" y="0"/>
                </a:lnTo>
                <a:lnTo>
                  <a:pt x="162471" y="7035"/>
                </a:lnTo>
                <a:lnTo>
                  <a:pt x="162471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9" name="object 1669"/>
          <p:cNvSpPr/>
          <p:nvPr/>
        </p:nvSpPr>
        <p:spPr>
          <a:xfrm>
            <a:off x="14081002" y="4833242"/>
            <a:ext cx="162560" cy="7620"/>
          </a:xfrm>
          <a:custGeom>
            <a:avLst/>
            <a:gdLst/>
            <a:ahLst/>
            <a:cxnLst/>
            <a:rect l="l" t="t" r="r" b="b"/>
            <a:pathLst>
              <a:path w="162559" h="7620">
                <a:moveTo>
                  <a:pt x="0" y="0"/>
                </a:moveTo>
                <a:lnTo>
                  <a:pt x="162471" y="7035"/>
                </a:lnTo>
                <a:lnTo>
                  <a:pt x="0" y="703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0" name="object 1670"/>
          <p:cNvSpPr/>
          <p:nvPr/>
        </p:nvSpPr>
        <p:spPr>
          <a:xfrm>
            <a:off x="13358548" y="4833248"/>
            <a:ext cx="162560" cy="7620"/>
          </a:xfrm>
          <a:custGeom>
            <a:avLst/>
            <a:gdLst/>
            <a:ahLst/>
            <a:cxnLst/>
            <a:rect l="l" t="t" r="r" b="b"/>
            <a:pathLst>
              <a:path w="162559" h="7620">
                <a:moveTo>
                  <a:pt x="0" y="0"/>
                </a:moveTo>
                <a:lnTo>
                  <a:pt x="0" y="7023"/>
                </a:lnTo>
                <a:lnTo>
                  <a:pt x="162471" y="7023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1" name="object 1671"/>
          <p:cNvSpPr/>
          <p:nvPr/>
        </p:nvSpPr>
        <p:spPr>
          <a:xfrm>
            <a:off x="13358548" y="4833248"/>
            <a:ext cx="162560" cy="7620"/>
          </a:xfrm>
          <a:custGeom>
            <a:avLst/>
            <a:gdLst/>
            <a:ahLst/>
            <a:cxnLst/>
            <a:rect l="l" t="t" r="r" b="b"/>
            <a:pathLst>
              <a:path w="162559" h="7620">
                <a:moveTo>
                  <a:pt x="162471" y="0"/>
                </a:moveTo>
                <a:lnTo>
                  <a:pt x="0" y="0"/>
                </a:lnTo>
                <a:lnTo>
                  <a:pt x="162471" y="7023"/>
                </a:lnTo>
                <a:lnTo>
                  <a:pt x="162471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2" name="object 1672"/>
          <p:cNvSpPr/>
          <p:nvPr/>
        </p:nvSpPr>
        <p:spPr>
          <a:xfrm>
            <a:off x="13358556" y="4833242"/>
            <a:ext cx="162560" cy="7620"/>
          </a:xfrm>
          <a:custGeom>
            <a:avLst/>
            <a:gdLst/>
            <a:ahLst/>
            <a:cxnLst/>
            <a:rect l="l" t="t" r="r" b="b"/>
            <a:pathLst>
              <a:path w="162559" h="7620">
                <a:moveTo>
                  <a:pt x="162471" y="0"/>
                </a:moveTo>
                <a:lnTo>
                  <a:pt x="0" y="0"/>
                </a:lnTo>
                <a:lnTo>
                  <a:pt x="162471" y="7035"/>
                </a:lnTo>
                <a:lnTo>
                  <a:pt x="162471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3" name="object 1673"/>
          <p:cNvSpPr/>
          <p:nvPr/>
        </p:nvSpPr>
        <p:spPr>
          <a:xfrm>
            <a:off x="13358556" y="4833242"/>
            <a:ext cx="162560" cy="7620"/>
          </a:xfrm>
          <a:custGeom>
            <a:avLst/>
            <a:gdLst/>
            <a:ahLst/>
            <a:cxnLst/>
            <a:rect l="l" t="t" r="r" b="b"/>
            <a:pathLst>
              <a:path w="162559" h="7620">
                <a:moveTo>
                  <a:pt x="0" y="0"/>
                </a:moveTo>
                <a:lnTo>
                  <a:pt x="162471" y="7035"/>
                </a:lnTo>
                <a:lnTo>
                  <a:pt x="0" y="703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4" name="object 1674"/>
          <p:cNvSpPr/>
          <p:nvPr/>
        </p:nvSpPr>
        <p:spPr>
          <a:xfrm>
            <a:off x="14080999" y="4840275"/>
            <a:ext cx="290830" cy="27940"/>
          </a:xfrm>
          <a:custGeom>
            <a:avLst/>
            <a:gdLst/>
            <a:ahLst/>
            <a:cxnLst/>
            <a:rect l="l" t="t" r="r" b="b"/>
            <a:pathLst>
              <a:path w="290830" h="27939">
                <a:moveTo>
                  <a:pt x="0" y="0"/>
                </a:moveTo>
                <a:lnTo>
                  <a:pt x="0" y="27571"/>
                </a:lnTo>
                <a:lnTo>
                  <a:pt x="290715" y="27571"/>
                </a:lnTo>
                <a:lnTo>
                  <a:pt x="0" y="0"/>
                </a:lnTo>
                <a:close/>
              </a:path>
              <a:path w="290830" h="27939">
                <a:moveTo>
                  <a:pt x="167284" y="0"/>
                </a:moveTo>
                <a:lnTo>
                  <a:pt x="0" y="0"/>
                </a:lnTo>
                <a:lnTo>
                  <a:pt x="290715" y="27571"/>
                </a:lnTo>
                <a:lnTo>
                  <a:pt x="167284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5" name="object 1675"/>
          <p:cNvSpPr/>
          <p:nvPr/>
        </p:nvSpPr>
        <p:spPr>
          <a:xfrm>
            <a:off x="14080999" y="4840275"/>
            <a:ext cx="290830" cy="27940"/>
          </a:xfrm>
          <a:custGeom>
            <a:avLst/>
            <a:gdLst/>
            <a:ahLst/>
            <a:cxnLst/>
            <a:rect l="l" t="t" r="r" b="b"/>
            <a:pathLst>
              <a:path w="290830" h="27939">
                <a:moveTo>
                  <a:pt x="167284" y="0"/>
                </a:moveTo>
                <a:lnTo>
                  <a:pt x="0" y="0"/>
                </a:lnTo>
                <a:lnTo>
                  <a:pt x="290715" y="27571"/>
                </a:lnTo>
                <a:lnTo>
                  <a:pt x="167284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6" name="object 1676"/>
          <p:cNvSpPr/>
          <p:nvPr/>
        </p:nvSpPr>
        <p:spPr>
          <a:xfrm>
            <a:off x="14080999" y="4840275"/>
            <a:ext cx="290830" cy="27940"/>
          </a:xfrm>
          <a:custGeom>
            <a:avLst/>
            <a:gdLst/>
            <a:ahLst/>
            <a:cxnLst/>
            <a:rect l="l" t="t" r="r" b="b"/>
            <a:pathLst>
              <a:path w="290830" h="27939">
                <a:moveTo>
                  <a:pt x="0" y="0"/>
                </a:moveTo>
                <a:lnTo>
                  <a:pt x="290715" y="27571"/>
                </a:lnTo>
                <a:lnTo>
                  <a:pt x="0" y="2757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7" name="object 1677"/>
          <p:cNvSpPr/>
          <p:nvPr/>
        </p:nvSpPr>
        <p:spPr>
          <a:xfrm>
            <a:off x="13230313" y="4840275"/>
            <a:ext cx="290830" cy="27940"/>
          </a:xfrm>
          <a:custGeom>
            <a:avLst/>
            <a:gdLst/>
            <a:ahLst/>
            <a:cxnLst/>
            <a:rect l="l" t="t" r="r" b="b"/>
            <a:pathLst>
              <a:path w="290830" h="27939">
                <a:moveTo>
                  <a:pt x="123431" y="0"/>
                </a:moveTo>
                <a:lnTo>
                  <a:pt x="0" y="27571"/>
                </a:lnTo>
                <a:lnTo>
                  <a:pt x="290715" y="27571"/>
                </a:lnTo>
                <a:lnTo>
                  <a:pt x="123431" y="0"/>
                </a:lnTo>
                <a:close/>
              </a:path>
              <a:path w="290830" h="27939">
                <a:moveTo>
                  <a:pt x="290715" y="0"/>
                </a:moveTo>
                <a:lnTo>
                  <a:pt x="123431" y="0"/>
                </a:lnTo>
                <a:lnTo>
                  <a:pt x="290715" y="27571"/>
                </a:lnTo>
                <a:lnTo>
                  <a:pt x="290715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8" name="object 1678"/>
          <p:cNvSpPr/>
          <p:nvPr/>
        </p:nvSpPr>
        <p:spPr>
          <a:xfrm>
            <a:off x="13353744" y="4840275"/>
            <a:ext cx="167640" cy="27940"/>
          </a:xfrm>
          <a:custGeom>
            <a:avLst/>
            <a:gdLst/>
            <a:ahLst/>
            <a:cxnLst/>
            <a:rect l="l" t="t" r="r" b="b"/>
            <a:pathLst>
              <a:path w="167640" h="27939">
                <a:moveTo>
                  <a:pt x="167284" y="0"/>
                </a:moveTo>
                <a:lnTo>
                  <a:pt x="0" y="0"/>
                </a:lnTo>
                <a:lnTo>
                  <a:pt x="167284" y="27571"/>
                </a:lnTo>
                <a:lnTo>
                  <a:pt x="167284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9" name="object 1679"/>
          <p:cNvSpPr/>
          <p:nvPr/>
        </p:nvSpPr>
        <p:spPr>
          <a:xfrm>
            <a:off x="13230313" y="4840275"/>
            <a:ext cx="290830" cy="27940"/>
          </a:xfrm>
          <a:custGeom>
            <a:avLst/>
            <a:gdLst/>
            <a:ahLst/>
            <a:cxnLst/>
            <a:rect l="l" t="t" r="r" b="b"/>
            <a:pathLst>
              <a:path w="290830" h="27939">
                <a:moveTo>
                  <a:pt x="123431" y="0"/>
                </a:moveTo>
                <a:lnTo>
                  <a:pt x="290715" y="27571"/>
                </a:lnTo>
                <a:lnTo>
                  <a:pt x="0" y="27571"/>
                </a:lnTo>
                <a:lnTo>
                  <a:pt x="123431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0" name="object 1680"/>
          <p:cNvSpPr/>
          <p:nvPr/>
        </p:nvSpPr>
        <p:spPr>
          <a:xfrm>
            <a:off x="14080997" y="4868773"/>
            <a:ext cx="290830" cy="0"/>
          </a:xfrm>
          <a:custGeom>
            <a:avLst/>
            <a:gdLst/>
            <a:ahLst/>
            <a:cxnLst/>
            <a:rect l="l" t="t" r="r" b="b"/>
            <a:pathLst>
              <a:path w="290830">
                <a:moveTo>
                  <a:pt x="0" y="0"/>
                </a:moveTo>
                <a:lnTo>
                  <a:pt x="290728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1" name="object 1681"/>
          <p:cNvSpPr/>
          <p:nvPr/>
        </p:nvSpPr>
        <p:spPr>
          <a:xfrm>
            <a:off x="14080997" y="4867847"/>
            <a:ext cx="290830" cy="1905"/>
          </a:xfrm>
          <a:custGeom>
            <a:avLst/>
            <a:gdLst/>
            <a:ahLst/>
            <a:cxnLst/>
            <a:rect l="l" t="t" r="r" b="b"/>
            <a:pathLst>
              <a:path w="290830" h="1904">
                <a:moveTo>
                  <a:pt x="0" y="927"/>
                </a:moveTo>
                <a:lnTo>
                  <a:pt x="290715" y="927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2" name="object 1682"/>
          <p:cNvSpPr/>
          <p:nvPr/>
        </p:nvSpPr>
        <p:spPr>
          <a:xfrm>
            <a:off x="14080997" y="4867847"/>
            <a:ext cx="290830" cy="1905"/>
          </a:xfrm>
          <a:custGeom>
            <a:avLst/>
            <a:gdLst/>
            <a:ahLst/>
            <a:cxnLst/>
            <a:rect l="l" t="t" r="r" b="b"/>
            <a:pathLst>
              <a:path w="290830" h="1904">
                <a:moveTo>
                  <a:pt x="0" y="927"/>
                </a:moveTo>
                <a:lnTo>
                  <a:pt x="290715" y="927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3" name="object 1683"/>
          <p:cNvSpPr/>
          <p:nvPr/>
        </p:nvSpPr>
        <p:spPr>
          <a:xfrm>
            <a:off x="13230313" y="4868773"/>
            <a:ext cx="290830" cy="0"/>
          </a:xfrm>
          <a:custGeom>
            <a:avLst/>
            <a:gdLst/>
            <a:ahLst/>
            <a:cxnLst/>
            <a:rect l="l" t="t" r="r" b="b"/>
            <a:pathLst>
              <a:path w="290830">
                <a:moveTo>
                  <a:pt x="0" y="0"/>
                </a:moveTo>
                <a:lnTo>
                  <a:pt x="290715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4" name="object 1684"/>
          <p:cNvSpPr/>
          <p:nvPr/>
        </p:nvSpPr>
        <p:spPr>
          <a:xfrm>
            <a:off x="13230313" y="4867847"/>
            <a:ext cx="290830" cy="1905"/>
          </a:xfrm>
          <a:custGeom>
            <a:avLst/>
            <a:gdLst/>
            <a:ahLst/>
            <a:cxnLst/>
            <a:rect l="l" t="t" r="r" b="b"/>
            <a:pathLst>
              <a:path w="290830" h="1904">
                <a:moveTo>
                  <a:pt x="0" y="927"/>
                </a:moveTo>
                <a:lnTo>
                  <a:pt x="290715" y="927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5" name="object 1685"/>
          <p:cNvSpPr/>
          <p:nvPr/>
        </p:nvSpPr>
        <p:spPr>
          <a:xfrm>
            <a:off x="13230313" y="4867847"/>
            <a:ext cx="290830" cy="1905"/>
          </a:xfrm>
          <a:custGeom>
            <a:avLst/>
            <a:gdLst/>
            <a:ahLst/>
            <a:cxnLst/>
            <a:rect l="l" t="t" r="r" b="b"/>
            <a:pathLst>
              <a:path w="290830" h="1904">
                <a:moveTo>
                  <a:pt x="0" y="927"/>
                </a:moveTo>
                <a:lnTo>
                  <a:pt x="290715" y="927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6" name="object 1686"/>
          <p:cNvSpPr/>
          <p:nvPr/>
        </p:nvSpPr>
        <p:spPr>
          <a:xfrm>
            <a:off x="14080994" y="4869698"/>
            <a:ext cx="289560" cy="17780"/>
          </a:xfrm>
          <a:custGeom>
            <a:avLst/>
            <a:gdLst/>
            <a:ahLst/>
            <a:cxnLst/>
            <a:rect l="l" t="t" r="r" b="b"/>
            <a:pathLst>
              <a:path w="289559" h="17779">
                <a:moveTo>
                  <a:pt x="0" y="0"/>
                </a:moveTo>
                <a:lnTo>
                  <a:pt x="0" y="17487"/>
                </a:lnTo>
                <a:lnTo>
                  <a:pt x="288963" y="17487"/>
                </a:lnTo>
                <a:lnTo>
                  <a:pt x="0" y="0"/>
                </a:lnTo>
                <a:close/>
              </a:path>
              <a:path w="289559" h="17779">
                <a:moveTo>
                  <a:pt x="288963" y="0"/>
                </a:moveTo>
                <a:lnTo>
                  <a:pt x="0" y="0"/>
                </a:lnTo>
                <a:lnTo>
                  <a:pt x="288963" y="17487"/>
                </a:lnTo>
                <a:lnTo>
                  <a:pt x="288963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7" name="object 1687"/>
          <p:cNvSpPr/>
          <p:nvPr/>
        </p:nvSpPr>
        <p:spPr>
          <a:xfrm>
            <a:off x="14080994" y="4869698"/>
            <a:ext cx="289560" cy="17780"/>
          </a:xfrm>
          <a:custGeom>
            <a:avLst/>
            <a:gdLst/>
            <a:ahLst/>
            <a:cxnLst/>
            <a:rect l="l" t="t" r="r" b="b"/>
            <a:pathLst>
              <a:path w="289559" h="17779">
                <a:moveTo>
                  <a:pt x="288963" y="0"/>
                </a:moveTo>
                <a:lnTo>
                  <a:pt x="0" y="0"/>
                </a:lnTo>
                <a:lnTo>
                  <a:pt x="288963" y="17487"/>
                </a:lnTo>
                <a:lnTo>
                  <a:pt x="288963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8" name="object 1688"/>
          <p:cNvSpPr/>
          <p:nvPr/>
        </p:nvSpPr>
        <p:spPr>
          <a:xfrm>
            <a:off x="14080994" y="4869698"/>
            <a:ext cx="289560" cy="17780"/>
          </a:xfrm>
          <a:custGeom>
            <a:avLst/>
            <a:gdLst/>
            <a:ahLst/>
            <a:cxnLst/>
            <a:rect l="l" t="t" r="r" b="b"/>
            <a:pathLst>
              <a:path w="289559" h="17779">
                <a:moveTo>
                  <a:pt x="0" y="0"/>
                </a:moveTo>
                <a:lnTo>
                  <a:pt x="288963" y="17487"/>
                </a:lnTo>
                <a:lnTo>
                  <a:pt x="0" y="1748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9" name="object 1689"/>
          <p:cNvSpPr/>
          <p:nvPr/>
        </p:nvSpPr>
        <p:spPr>
          <a:xfrm>
            <a:off x="13232065" y="4869698"/>
            <a:ext cx="289560" cy="17780"/>
          </a:xfrm>
          <a:custGeom>
            <a:avLst/>
            <a:gdLst/>
            <a:ahLst/>
            <a:cxnLst/>
            <a:rect l="l" t="t" r="r" b="b"/>
            <a:pathLst>
              <a:path w="289559" h="17779">
                <a:moveTo>
                  <a:pt x="0" y="0"/>
                </a:moveTo>
                <a:lnTo>
                  <a:pt x="0" y="17487"/>
                </a:lnTo>
                <a:lnTo>
                  <a:pt x="288963" y="17487"/>
                </a:lnTo>
                <a:lnTo>
                  <a:pt x="0" y="0"/>
                </a:lnTo>
                <a:close/>
              </a:path>
              <a:path w="289559" h="17779">
                <a:moveTo>
                  <a:pt x="288963" y="0"/>
                </a:moveTo>
                <a:lnTo>
                  <a:pt x="0" y="0"/>
                </a:lnTo>
                <a:lnTo>
                  <a:pt x="288963" y="17487"/>
                </a:lnTo>
                <a:lnTo>
                  <a:pt x="288963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0" name="object 1690"/>
          <p:cNvSpPr/>
          <p:nvPr/>
        </p:nvSpPr>
        <p:spPr>
          <a:xfrm>
            <a:off x="13232065" y="4869698"/>
            <a:ext cx="289560" cy="17780"/>
          </a:xfrm>
          <a:custGeom>
            <a:avLst/>
            <a:gdLst/>
            <a:ahLst/>
            <a:cxnLst/>
            <a:rect l="l" t="t" r="r" b="b"/>
            <a:pathLst>
              <a:path w="289559" h="17779">
                <a:moveTo>
                  <a:pt x="288963" y="0"/>
                </a:moveTo>
                <a:lnTo>
                  <a:pt x="0" y="0"/>
                </a:lnTo>
                <a:lnTo>
                  <a:pt x="288963" y="17487"/>
                </a:lnTo>
                <a:lnTo>
                  <a:pt x="288963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1" name="object 1691"/>
          <p:cNvSpPr/>
          <p:nvPr/>
        </p:nvSpPr>
        <p:spPr>
          <a:xfrm>
            <a:off x="13232065" y="4869698"/>
            <a:ext cx="289560" cy="17780"/>
          </a:xfrm>
          <a:custGeom>
            <a:avLst/>
            <a:gdLst/>
            <a:ahLst/>
            <a:cxnLst/>
            <a:rect l="l" t="t" r="r" b="b"/>
            <a:pathLst>
              <a:path w="289559" h="17779">
                <a:moveTo>
                  <a:pt x="0" y="0"/>
                </a:moveTo>
                <a:lnTo>
                  <a:pt x="288963" y="17487"/>
                </a:lnTo>
                <a:lnTo>
                  <a:pt x="0" y="1748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2" name="object 1692"/>
          <p:cNvSpPr/>
          <p:nvPr/>
        </p:nvSpPr>
        <p:spPr>
          <a:xfrm>
            <a:off x="14080993" y="4888437"/>
            <a:ext cx="281305" cy="0"/>
          </a:xfrm>
          <a:custGeom>
            <a:avLst/>
            <a:gdLst/>
            <a:ahLst/>
            <a:cxnLst/>
            <a:rect l="l" t="t" r="r" b="b"/>
            <a:pathLst>
              <a:path w="281305">
                <a:moveTo>
                  <a:pt x="0" y="0"/>
                </a:moveTo>
                <a:lnTo>
                  <a:pt x="281279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3" name="object 1693"/>
          <p:cNvSpPr/>
          <p:nvPr/>
        </p:nvSpPr>
        <p:spPr>
          <a:xfrm>
            <a:off x="14080996" y="4887185"/>
            <a:ext cx="281305" cy="2540"/>
          </a:xfrm>
          <a:custGeom>
            <a:avLst/>
            <a:gdLst/>
            <a:ahLst/>
            <a:cxnLst/>
            <a:rect l="l" t="t" r="r" b="b"/>
            <a:pathLst>
              <a:path w="281305" h="2539">
                <a:moveTo>
                  <a:pt x="0" y="1250"/>
                </a:moveTo>
                <a:lnTo>
                  <a:pt x="281279" y="125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4" name="object 1694"/>
          <p:cNvSpPr/>
          <p:nvPr/>
        </p:nvSpPr>
        <p:spPr>
          <a:xfrm>
            <a:off x="14080996" y="4887185"/>
            <a:ext cx="281305" cy="2540"/>
          </a:xfrm>
          <a:custGeom>
            <a:avLst/>
            <a:gdLst/>
            <a:ahLst/>
            <a:cxnLst/>
            <a:rect l="l" t="t" r="r" b="b"/>
            <a:pathLst>
              <a:path w="281305" h="2539">
                <a:moveTo>
                  <a:pt x="0" y="1250"/>
                </a:moveTo>
                <a:lnTo>
                  <a:pt x="280822" y="125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5" name="object 1695"/>
          <p:cNvSpPr/>
          <p:nvPr/>
        </p:nvSpPr>
        <p:spPr>
          <a:xfrm>
            <a:off x="13239745" y="4888437"/>
            <a:ext cx="281305" cy="0"/>
          </a:xfrm>
          <a:custGeom>
            <a:avLst/>
            <a:gdLst/>
            <a:ahLst/>
            <a:cxnLst/>
            <a:rect l="l" t="t" r="r" b="b"/>
            <a:pathLst>
              <a:path w="281305">
                <a:moveTo>
                  <a:pt x="0" y="0"/>
                </a:moveTo>
                <a:lnTo>
                  <a:pt x="281279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6" name="object 1696"/>
          <p:cNvSpPr/>
          <p:nvPr/>
        </p:nvSpPr>
        <p:spPr>
          <a:xfrm>
            <a:off x="13239748" y="4887185"/>
            <a:ext cx="281305" cy="2540"/>
          </a:xfrm>
          <a:custGeom>
            <a:avLst/>
            <a:gdLst/>
            <a:ahLst/>
            <a:cxnLst/>
            <a:rect l="l" t="t" r="r" b="b"/>
            <a:pathLst>
              <a:path w="281305" h="2539">
                <a:moveTo>
                  <a:pt x="0" y="1250"/>
                </a:moveTo>
                <a:lnTo>
                  <a:pt x="281279" y="125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7" name="object 1697"/>
          <p:cNvSpPr/>
          <p:nvPr/>
        </p:nvSpPr>
        <p:spPr>
          <a:xfrm>
            <a:off x="13239748" y="4887185"/>
            <a:ext cx="281305" cy="2540"/>
          </a:xfrm>
          <a:custGeom>
            <a:avLst/>
            <a:gdLst/>
            <a:ahLst/>
            <a:cxnLst/>
            <a:rect l="l" t="t" r="r" b="b"/>
            <a:pathLst>
              <a:path w="281305" h="2539">
                <a:moveTo>
                  <a:pt x="0" y="1250"/>
                </a:moveTo>
                <a:lnTo>
                  <a:pt x="281279" y="125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8" name="object 1698"/>
          <p:cNvSpPr/>
          <p:nvPr/>
        </p:nvSpPr>
        <p:spPr>
          <a:xfrm>
            <a:off x="14080993" y="4890934"/>
            <a:ext cx="281305" cy="0"/>
          </a:xfrm>
          <a:custGeom>
            <a:avLst/>
            <a:gdLst/>
            <a:ahLst/>
            <a:cxnLst/>
            <a:rect l="l" t="t" r="r" b="b"/>
            <a:pathLst>
              <a:path w="281305">
                <a:moveTo>
                  <a:pt x="0" y="0"/>
                </a:moveTo>
                <a:lnTo>
                  <a:pt x="280809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9" name="object 1699"/>
          <p:cNvSpPr/>
          <p:nvPr/>
        </p:nvSpPr>
        <p:spPr>
          <a:xfrm>
            <a:off x="14081002" y="4889684"/>
            <a:ext cx="281305" cy="2540"/>
          </a:xfrm>
          <a:custGeom>
            <a:avLst/>
            <a:gdLst/>
            <a:ahLst/>
            <a:cxnLst/>
            <a:rect l="l" t="t" r="r" b="b"/>
            <a:pathLst>
              <a:path w="281305" h="2539">
                <a:moveTo>
                  <a:pt x="0" y="1250"/>
                </a:moveTo>
                <a:lnTo>
                  <a:pt x="280809" y="125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0" name="object 1700"/>
          <p:cNvSpPr/>
          <p:nvPr/>
        </p:nvSpPr>
        <p:spPr>
          <a:xfrm>
            <a:off x="14081002" y="4889684"/>
            <a:ext cx="280035" cy="2540"/>
          </a:xfrm>
          <a:custGeom>
            <a:avLst/>
            <a:gdLst/>
            <a:ahLst/>
            <a:cxnLst/>
            <a:rect l="l" t="t" r="r" b="b"/>
            <a:pathLst>
              <a:path w="280034" h="2539">
                <a:moveTo>
                  <a:pt x="0" y="1250"/>
                </a:moveTo>
                <a:lnTo>
                  <a:pt x="279971" y="125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1" name="object 1701"/>
          <p:cNvSpPr/>
          <p:nvPr/>
        </p:nvSpPr>
        <p:spPr>
          <a:xfrm>
            <a:off x="13240215" y="4890934"/>
            <a:ext cx="281305" cy="0"/>
          </a:xfrm>
          <a:custGeom>
            <a:avLst/>
            <a:gdLst/>
            <a:ahLst/>
            <a:cxnLst/>
            <a:rect l="l" t="t" r="r" b="b"/>
            <a:pathLst>
              <a:path w="281305">
                <a:moveTo>
                  <a:pt x="0" y="0"/>
                </a:moveTo>
                <a:lnTo>
                  <a:pt x="280809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2" name="object 1702"/>
          <p:cNvSpPr/>
          <p:nvPr/>
        </p:nvSpPr>
        <p:spPr>
          <a:xfrm>
            <a:off x="13240205" y="4889684"/>
            <a:ext cx="281305" cy="2540"/>
          </a:xfrm>
          <a:custGeom>
            <a:avLst/>
            <a:gdLst/>
            <a:ahLst/>
            <a:cxnLst/>
            <a:rect l="l" t="t" r="r" b="b"/>
            <a:pathLst>
              <a:path w="281305" h="2539">
                <a:moveTo>
                  <a:pt x="0" y="1250"/>
                </a:moveTo>
                <a:lnTo>
                  <a:pt x="280822" y="125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3" name="object 1703"/>
          <p:cNvSpPr/>
          <p:nvPr/>
        </p:nvSpPr>
        <p:spPr>
          <a:xfrm>
            <a:off x="13240205" y="4889684"/>
            <a:ext cx="281305" cy="2540"/>
          </a:xfrm>
          <a:custGeom>
            <a:avLst/>
            <a:gdLst/>
            <a:ahLst/>
            <a:cxnLst/>
            <a:rect l="l" t="t" r="r" b="b"/>
            <a:pathLst>
              <a:path w="281305" h="2539">
                <a:moveTo>
                  <a:pt x="0" y="1250"/>
                </a:moveTo>
                <a:lnTo>
                  <a:pt x="280822" y="125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4" name="object 1704"/>
          <p:cNvSpPr/>
          <p:nvPr/>
        </p:nvSpPr>
        <p:spPr>
          <a:xfrm>
            <a:off x="14080993" y="4893343"/>
            <a:ext cx="280035" cy="0"/>
          </a:xfrm>
          <a:custGeom>
            <a:avLst/>
            <a:gdLst/>
            <a:ahLst/>
            <a:cxnLst/>
            <a:rect l="l" t="t" r="r" b="b"/>
            <a:pathLst>
              <a:path w="280034">
                <a:moveTo>
                  <a:pt x="0" y="0"/>
                </a:moveTo>
                <a:lnTo>
                  <a:pt x="279984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5" name="object 1705"/>
          <p:cNvSpPr/>
          <p:nvPr/>
        </p:nvSpPr>
        <p:spPr>
          <a:xfrm>
            <a:off x="14080996" y="4892181"/>
            <a:ext cx="280035" cy="2540"/>
          </a:xfrm>
          <a:custGeom>
            <a:avLst/>
            <a:gdLst/>
            <a:ahLst/>
            <a:cxnLst/>
            <a:rect l="l" t="t" r="r" b="b"/>
            <a:pathLst>
              <a:path w="280034" h="2539">
                <a:moveTo>
                  <a:pt x="0" y="1155"/>
                </a:moveTo>
                <a:lnTo>
                  <a:pt x="279984" y="1155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6" name="object 1706"/>
          <p:cNvSpPr/>
          <p:nvPr/>
        </p:nvSpPr>
        <p:spPr>
          <a:xfrm>
            <a:off x="14080996" y="4892181"/>
            <a:ext cx="279400" cy="2540"/>
          </a:xfrm>
          <a:custGeom>
            <a:avLst/>
            <a:gdLst/>
            <a:ahLst/>
            <a:cxnLst/>
            <a:rect l="l" t="t" r="r" b="b"/>
            <a:pathLst>
              <a:path w="279400" h="2539">
                <a:moveTo>
                  <a:pt x="0" y="1155"/>
                </a:moveTo>
                <a:lnTo>
                  <a:pt x="278968" y="1155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7" name="object 1707"/>
          <p:cNvSpPr/>
          <p:nvPr/>
        </p:nvSpPr>
        <p:spPr>
          <a:xfrm>
            <a:off x="13241049" y="4893343"/>
            <a:ext cx="280035" cy="0"/>
          </a:xfrm>
          <a:custGeom>
            <a:avLst/>
            <a:gdLst/>
            <a:ahLst/>
            <a:cxnLst/>
            <a:rect l="l" t="t" r="r" b="b"/>
            <a:pathLst>
              <a:path w="280034">
                <a:moveTo>
                  <a:pt x="0" y="0"/>
                </a:moveTo>
                <a:lnTo>
                  <a:pt x="279971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8" name="object 1708"/>
          <p:cNvSpPr/>
          <p:nvPr/>
        </p:nvSpPr>
        <p:spPr>
          <a:xfrm>
            <a:off x="13241044" y="4892181"/>
            <a:ext cx="280035" cy="2540"/>
          </a:xfrm>
          <a:custGeom>
            <a:avLst/>
            <a:gdLst/>
            <a:ahLst/>
            <a:cxnLst/>
            <a:rect l="l" t="t" r="r" b="b"/>
            <a:pathLst>
              <a:path w="280034" h="2539">
                <a:moveTo>
                  <a:pt x="0" y="1155"/>
                </a:moveTo>
                <a:lnTo>
                  <a:pt x="279984" y="1155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9" name="object 1709"/>
          <p:cNvSpPr/>
          <p:nvPr/>
        </p:nvSpPr>
        <p:spPr>
          <a:xfrm>
            <a:off x="13241044" y="4892181"/>
            <a:ext cx="280035" cy="2540"/>
          </a:xfrm>
          <a:custGeom>
            <a:avLst/>
            <a:gdLst/>
            <a:ahLst/>
            <a:cxnLst/>
            <a:rect l="l" t="t" r="r" b="b"/>
            <a:pathLst>
              <a:path w="280034" h="2539">
                <a:moveTo>
                  <a:pt x="0" y="1155"/>
                </a:moveTo>
                <a:lnTo>
                  <a:pt x="279984" y="1155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0" name="object 1710"/>
          <p:cNvSpPr/>
          <p:nvPr/>
        </p:nvSpPr>
        <p:spPr>
          <a:xfrm>
            <a:off x="14080993" y="4895607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8968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1" name="object 1711"/>
          <p:cNvSpPr/>
          <p:nvPr/>
        </p:nvSpPr>
        <p:spPr>
          <a:xfrm>
            <a:off x="14080994" y="4894495"/>
            <a:ext cx="279400" cy="2540"/>
          </a:xfrm>
          <a:custGeom>
            <a:avLst/>
            <a:gdLst/>
            <a:ahLst/>
            <a:cxnLst/>
            <a:rect l="l" t="t" r="r" b="b"/>
            <a:pathLst>
              <a:path w="279400" h="2539">
                <a:moveTo>
                  <a:pt x="0" y="1111"/>
                </a:moveTo>
                <a:lnTo>
                  <a:pt x="278968" y="1111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2" name="object 1712"/>
          <p:cNvSpPr/>
          <p:nvPr/>
        </p:nvSpPr>
        <p:spPr>
          <a:xfrm>
            <a:off x="14080994" y="4894495"/>
            <a:ext cx="278130" cy="2540"/>
          </a:xfrm>
          <a:custGeom>
            <a:avLst/>
            <a:gdLst/>
            <a:ahLst/>
            <a:cxnLst/>
            <a:rect l="l" t="t" r="r" b="b"/>
            <a:pathLst>
              <a:path w="278130" h="2539">
                <a:moveTo>
                  <a:pt x="0" y="1111"/>
                </a:moveTo>
                <a:lnTo>
                  <a:pt x="277583" y="1111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3" name="object 1713"/>
          <p:cNvSpPr/>
          <p:nvPr/>
        </p:nvSpPr>
        <p:spPr>
          <a:xfrm>
            <a:off x="13242066" y="4895607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8955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4" name="object 1714"/>
          <p:cNvSpPr/>
          <p:nvPr/>
        </p:nvSpPr>
        <p:spPr>
          <a:xfrm>
            <a:off x="13242059" y="4894495"/>
            <a:ext cx="279400" cy="2540"/>
          </a:xfrm>
          <a:custGeom>
            <a:avLst/>
            <a:gdLst/>
            <a:ahLst/>
            <a:cxnLst/>
            <a:rect l="l" t="t" r="r" b="b"/>
            <a:pathLst>
              <a:path w="279400" h="2539">
                <a:moveTo>
                  <a:pt x="0" y="1111"/>
                </a:moveTo>
                <a:lnTo>
                  <a:pt x="278968" y="1111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5" name="object 1715"/>
          <p:cNvSpPr/>
          <p:nvPr/>
        </p:nvSpPr>
        <p:spPr>
          <a:xfrm>
            <a:off x="13242059" y="4894495"/>
            <a:ext cx="279400" cy="2540"/>
          </a:xfrm>
          <a:custGeom>
            <a:avLst/>
            <a:gdLst/>
            <a:ahLst/>
            <a:cxnLst/>
            <a:rect l="l" t="t" r="r" b="b"/>
            <a:pathLst>
              <a:path w="279400" h="2539">
                <a:moveTo>
                  <a:pt x="0" y="1111"/>
                </a:moveTo>
                <a:lnTo>
                  <a:pt x="278968" y="1111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6" name="object 1716"/>
          <p:cNvSpPr/>
          <p:nvPr/>
        </p:nvSpPr>
        <p:spPr>
          <a:xfrm>
            <a:off x="14080993" y="4897734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7583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7" name="object 1717"/>
          <p:cNvSpPr/>
          <p:nvPr/>
        </p:nvSpPr>
        <p:spPr>
          <a:xfrm>
            <a:off x="14081002" y="4896715"/>
            <a:ext cx="278130" cy="2540"/>
          </a:xfrm>
          <a:custGeom>
            <a:avLst/>
            <a:gdLst/>
            <a:ahLst/>
            <a:cxnLst/>
            <a:rect l="l" t="t" r="r" b="b"/>
            <a:pathLst>
              <a:path w="278130" h="2539">
                <a:moveTo>
                  <a:pt x="0" y="1016"/>
                </a:moveTo>
                <a:lnTo>
                  <a:pt x="277571" y="1016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8" name="object 1718"/>
          <p:cNvSpPr/>
          <p:nvPr/>
        </p:nvSpPr>
        <p:spPr>
          <a:xfrm>
            <a:off x="14081002" y="4896715"/>
            <a:ext cx="276225" cy="2540"/>
          </a:xfrm>
          <a:custGeom>
            <a:avLst/>
            <a:gdLst/>
            <a:ahLst/>
            <a:cxnLst/>
            <a:rect l="l" t="t" r="r" b="b"/>
            <a:pathLst>
              <a:path w="276225" h="2539">
                <a:moveTo>
                  <a:pt x="0" y="1016"/>
                </a:moveTo>
                <a:lnTo>
                  <a:pt x="275996" y="1016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9" name="object 1719"/>
          <p:cNvSpPr/>
          <p:nvPr/>
        </p:nvSpPr>
        <p:spPr>
          <a:xfrm>
            <a:off x="13243448" y="4897734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7571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0" name="object 1720"/>
          <p:cNvSpPr/>
          <p:nvPr/>
        </p:nvSpPr>
        <p:spPr>
          <a:xfrm>
            <a:off x="13243444" y="4896715"/>
            <a:ext cx="278130" cy="2540"/>
          </a:xfrm>
          <a:custGeom>
            <a:avLst/>
            <a:gdLst/>
            <a:ahLst/>
            <a:cxnLst/>
            <a:rect l="l" t="t" r="r" b="b"/>
            <a:pathLst>
              <a:path w="278130" h="2539">
                <a:moveTo>
                  <a:pt x="0" y="1016"/>
                </a:moveTo>
                <a:lnTo>
                  <a:pt x="277583" y="1016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1" name="object 1721"/>
          <p:cNvSpPr/>
          <p:nvPr/>
        </p:nvSpPr>
        <p:spPr>
          <a:xfrm>
            <a:off x="13243444" y="4896715"/>
            <a:ext cx="278130" cy="2540"/>
          </a:xfrm>
          <a:custGeom>
            <a:avLst/>
            <a:gdLst/>
            <a:ahLst/>
            <a:cxnLst/>
            <a:rect l="l" t="t" r="r" b="b"/>
            <a:pathLst>
              <a:path w="278130" h="2539">
                <a:moveTo>
                  <a:pt x="0" y="1016"/>
                </a:moveTo>
                <a:lnTo>
                  <a:pt x="277583" y="1016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2" name="object 1722"/>
          <p:cNvSpPr/>
          <p:nvPr/>
        </p:nvSpPr>
        <p:spPr>
          <a:xfrm>
            <a:off x="14080993" y="4899636"/>
            <a:ext cx="276225" cy="0"/>
          </a:xfrm>
          <a:custGeom>
            <a:avLst/>
            <a:gdLst/>
            <a:ahLst/>
            <a:cxnLst/>
            <a:rect l="l" t="t" r="r" b="b"/>
            <a:pathLst>
              <a:path w="276225">
                <a:moveTo>
                  <a:pt x="0" y="0"/>
                </a:moveTo>
                <a:lnTo>
                  <a:pt x="276009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3" name="object 1723"/>
          <p:cNvSpPr/>
          <p:nvPr/>
        </p:nvSpPr>
        <p:spPr>
          <a:xfrm>
            <a:off x="14080994" y="4898750"/>
            <a:ext cx="276225" cy="1905"/>
          </a:xfrm>
          <a:custGeom>
            <a:avLst/>
            <a:gdLst/>
            <a:ahLst/>
            <a:cxnLst/>
            <a:rect l="l" t="t" r="r" b="b"/>
            <a:pathLst>
              <a:path w="276225" h="1904">
                <a:moveTo>
                  <a:pt x="0" y="876"/>
                </a:moveTo>
                <a:lnTo>
                  <a:pt x="276009" y="876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4" name="object 1724"/>
          <p:cNvSpPr/>
          <p:nvPr/>
        </p:nvSpPr>
        <p:spPr>
          <a:xfrm>
            <a:off x="14080994" y="4898750"/>
            <a:ext cx="274320" cy="1905"/>
          </a:xfrm>
          <a:custGeom>
            <a:avLst/>
            <a:gdLst/>
            <a:ahLst/>
            <a:cxnLst/>
            <a:rect l="l" t="t" r="r" b="b"/>
            <a:pathLst>
              <a:path w="274319" h="1904">
                <a:moveTo>
                  <a:pt x="0" y="876"/>
                </a:moveTo>
                <a:lnTo>
                  <a:pt x="274256" y="876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5" name="object 1725"/>
          <p:cNvSpPr/>
          <p:nvPr/>
        </p:nvSpPr>
        <p:spPr>
          <a:xfrm>
            <a:off x="13245025" y="4899636"/>
            <a:ext cx="276225" cy="0"/>
          </a:xfrm>
          <a:custGeom>
            <a:avLst/>
            <a:gdLst/>
            <a:ahLst/>
            <a:cxnLst/>
            <a:rect l="l" t="t" r="r" b="b"/>
            <a:pathLst>
              <a:path w="276225">
                <a:moveTo>
                  <a:pt x="0" y="0"/>
                </a:moveTo>
                <a:lnTo>
                  <a:pt x="275996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6" name="object 1726"/>
          <p:cNvSpPr/>
          <p:nvPr/>
        </p:nvSpPr>
        <p:spPr>
          <a:xfrm>
            <a:off x="13245019" y="4898750"/>
            <a:ext cx="276225" cy="1905"/>
          </a:xfrm>
          <a:custGeom>
            <a:avLst/>
            <a:gdLst/>
            <a:ahLst/>
            <a:cxnLst/>
            <a:rect l="l" t="t" r="r" b="b"/>
            <a:pathLst>
              <a:path w="276225" h="1904">
                <a:moveTo>
                  <a:pt x="0" y="876"/>
                </a:moveTo>
                <a:lnTo>
                  <a:pt x="276009" y="876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7" name="object 1727"/>
          <p:cNvSpPr/>
          <p:nvPr/>
        </p:nvSpPr>
        <p:spPr>
          <a:xfrm>
            <a:off x="13245019" y="4898750"/>
            <a:ext cx="276225" cy="1905"/>
          </a:xfrm>
          <a:custGeom>
            <a:avLst/>
            <a:gdLst/>
            <a:ahLst/>
            <a:cxnLst/>
            <a:rect l="l" t="t" r="r" b="b"/>
            <a:pathLst>
              <a:path w="276225" h="1904">
                <a:moveTo>
                  <a:pt x="0" y="876"/>
                </a:moveTo>
                <a:lnTo>
                  <a:pt x="276009" y="876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8" name="object 1728"/>
          <p:cNvSpPr/>
          <p:nvPr/>
        </p:nvSpPr>
        <p:spPr>
          <a:xfrm>
            <a:off x="14080993" y="4901339"/>
            <a:ext cx="274320" cy="0"/>
          </a:xfrm>
          <a:custGeom>
            <a:avLst/>
            <a:gdLst/>
            <a:ahLst/>
            <a:cxnLst/>
            <a:rect l="l" t="t" r="r" b="b"/>
            <a:pathLst>
              <a:path w="274319">
                <a:moveTo>
                  <a:pt x="0" y="0"/>
                </a:moveTo>
                <a:lnTo>
                  <a:pt x="274256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9" name="object 1729"/>
          <p:cNvSpPr/>
          <p:nvPr/>
        </p:nvSpPr>
        <p:spPr>
          <a:xfrm>
            <a:off x="14081000" y="4900509"/>
            <a:ext cx="274320" cy="1905"/>
          </a:xfrm>
          <a:custGeom>
            <a:avLst/>
            <a:gdLst/>
            <a:ahLst/>
            <a:cxnLst/>
            <a:rect l="l" t="t" r="r" b="b"/>
            <a:pathLst>
              <a:path w="274319" h="1904">
                <a:moveTo>
                  <a:pt x="0" y="831"/>
                </a:moveTo>
                <a:lnTo>
                  <a:pt x="274243" y="831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0" name="object 1730"/>
          <p:cNvSpPr/>
          <p:nvPr/>
        </p:nvSpPr>
        <p:spPr>
          <a:xfrm>
            <a:off x="14081000" y="4900509"/>
            <a:ext cx="272415" cy="1905"/>
          </a:xfrm>
          <a:custGeom>
            <a:avLst/>
            <a:gdLst/>
            <a:ahLst/>
            <a:cxnLst/>
            <a:rect l="l" t="t" r="r" b="b"/>
            <a:pathLst>
              <a:path w="272415" h="1904">
                <a:moveTo>
                  <a:pt x="0" y="831"/>
                </a:moveTo>
                <a:lnTo>
                  <a:pt x="272211" y="831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1" name="object 1731"/>
          <p:cNvSpPr/>
          <p:nvPr/>
        </p:nvSpPr>
        <p:spPr>
          <a:xfrm>
            <a:off x="13246775" y="4901339"/>
            <a:ext cx="274320" cy="0"/>
          </a:xfrm>
          <a:custGeom>
            <a:avLst/>
            <a:gdLst/>
            <a:ahLst/>
            <a:cxnLst/>
            <a:rect l="l" t="t" r="r" b="b"/>
            <a:pathLst>
              <a:path w="274319">
                <a:moveTo>
                  <a:pt x="0" y="0"/>
                </a:moveTo>
                <a:lnTo>
                  <a:pt x="274243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2" name="object 1732"/>
          <p:cNvSpPr/>
          <p:nvPr/>
        </p:nvSpPr>
        <p:spPr>
          <a:xfrm>
            <a:off x="13246785" y="4900509"/>
            <a:ext cx="274320" cy="1905"/>
          </a:xfrm>
          <a:custGeom>
            <a:avLst/>
            <a:gdLst/>
            <a:ahLst/>
            <a:cxnLst/>
            <a:rect l="l" t="t" r="r" b="b"/>
            <a:pathLst>
              <a:path w="274319" h="1904">
                <a:moveTo>
                  <a:pt x="0" y="831"/>
                </a:moveTo>
                <a:lnTo>
                  <a:pt x="274243" y="831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3" name="object 1733"/>
          <p:cNvSpPr/>
          <p:nvPr/>
        </p:nvSpPr>
        <p:spPr>
          <a:xfrm>
            <a:off x="13246785" y="4900509"/>
            <a:ext cx="274320" cy="1905"/>
          </a:xfrm>
          <a:custGeom>
            <a:avLst/>
            <a:gdLst/>
            <a:ahLst/>
            <a:cxnLst/>
            <a:rect l="l" t="t" r="r" b="b"/>
            <a:pathLst>
              <a:path w="274319" h="1904">
                <a:moveTo>
                  <a:pt x="0" y="831"/>
                </a:moveTo>
                <a:lnTo>
                  <a:pt x="274243" y="831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4" name="object 1734"/>
          <p:cNvSpPr/>
          <p:nvPr/>
        </p:nvSpPr>
        <p:spPr>
          <a:xfrm>
            <a:off x="14080993" y="4902869"/>
            <a:ext cx="272415" cy="0"/>
          </a:xfrm>
          <a:custGeom>
            <a:avLst/>
            <a:gdLst/>
            <a:ahLst/>
            <a:cxnLst/>
            <a:rect l="l" t="t" r="r" b="b"/>
            <a:pathLst>
              <a:path w="272415">
                <a:moveTo>
                  <a:pt x="0" y="0"/>
                </a:moveTo>
                <a:lnTo>
                  <a:pt x="272211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5" name="object 1735"/>
          <p:cNvSpPr/>
          <p:nvPr/>
        </p:nvSpPr>
        <p:spPr>
          <a:xfrm>
            <a:off x="14080997" y="4902174"/>
            <a:ext cx="272415" cy="1905"/>
          </a:xfrm>
          <a:custGeom>
            <a:avLst/>
            <a:gdLst/>
            <a:ahLst/>
            <a:cxnLst/>
            <a:rect l="l" t="t" r="r" b="b"/>
            <a:pathLst>
              <a:path w="272415" h="1904">
                <a:moveTo>
                  <a:pt x="0" y="692"/>
                </a:moveTo>
                <a:lnTo>
                  <a:pt x="272211" y="692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6" name="object 1736"/>
          <p:cNvSpPr/>
          <p:nvPr/>
        </p:nvSpPr>
        <p:spPr>
          <a:xfrm>
            <a:off x="14080997" y="4902174"/>
            <a:ext cx="270510" cy="1905"/>
          </a:xfrm>
          <a:custGeom>
            <a:avLst/>
            <a:gdLst/>
            <a:ahLst/>
            <a:cxnLst/>
            <a:rect l="l" t="t" r="r" b="b"/>
            <a:pathLst>
              <a:path w="270509" h="1904">
                <a:moveTo>
                  <a:pt x="0" y="692"/>
                </a:moveTo>
                <a:lnTo>
                  <a:pt x="270078" y="692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7" name="object 1737"/>
          <p:cNvSpPr/>
          <p:nvPr/>
        </p:nvSpPr>
        <p:spPr>
          <a:xfrm>
            <a:off x="13248820" y="4902869"/>
            <a:ext cx="272415" cy="0"/>
          </a:xfrm>
          <a:custGeom>
            <a:avLst/>
            <a:gdLst/>
            <a:ahLst/>
            <a:cxnLst/>
            <a:rect l="l" t="t" r="r" b="b"/>
            <a:pathLst>
              <a:path w="272415">
                <a:moveTo>
                  <a:pt x="0" y="0"/>
                </a:moveTo>
                <a:lnTo>
                  <a:pt x="272199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8" name="object 1738"/>
          <p:cNvSpPr/>
          <p:nvPr/>
        </p:nvSpPr>
        <p:spPr>
          <a:xfrm>
            <a:off x="13248816" y="4902174"/>
            <a:ext cx="272415" cy="1905"/>
          </a:xfrm>
          <a:custGeom>
            <a:avLst/>
            <a:gdLst/>
            <a:ahLst/>
            <a:cxnLst/>
            <a:rect l="l" t="t" r="r" b="b"/>
            <a:pathLst>
              <a:path w="272415" h="1904">
                <a:moveTo>
                  <a:pt x="0" y="692"/>
                </a:moveTo>
                <a:lnTo>
                  <a:pt x="272211" y="692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9" name="object 1739"/>
          <p:cNvSpPr/>
          <p:nvPr/>
        </p:nvSpPr>
        <p:spPr>
          <a:xfrm>
            <a:off x="13248816" y="4902174"/>
            <a:ext cx="272415" cy="1905"/>
          </a:xfrm>
          <a:custGeom>
            <a:avLst/>
            <a:gdLst/>
            <a:ahLst/>
            <a:cxnLst/>
            <a:rect l="l" t="t" r="r" b="b"/>
            <a:pathLst>
              <a:path w="272415" h="1904">
                <a:moveTo>
                  <a:pt x="0" y="692"/>
                </a:moveTo>
                <a:lnTo>
                  <a:pt x="272211" y="692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0" name="object 1740"/>
          <p:cNvSpPr/>
          <p:nvPr/>
        </p:nvSpPr>
        <p:spPr>
          <a:xfrm>
            <a:off x="14080993" y="4904117"/>
            <a:ext cx="270510" cy="0"/>
          </a:xfrm>
          <a:custGeom>
            <a:avLst/>
            <a:gdLst/>
            <a:ahLst/>
            <a:cxnLst/>
            <a:rect l="l" t="t" r="r" b="b"/>
            <a:pathLst>
              <a:path w="270509">
                <a:moveTo>
                  <a:pt x="0" y="0"/>
                </a:moveTo>
                <a:lnTo>
                  <a:pt x="270090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1" name="object 1741"/>
          <p:cNvSpPr/>
          <p:nvPr/>
        </p:nvSpPr>
        <p:spPr>
          <a:xfrm>
            <a:off x="14081002" y="4903562"/>
            <a:ext cx="270510" cy="1270"/>
          </a:xfrm>
          <a:custGeom>
            <a:avLst/>
            <a:gdLst/>
            <a:ahLst/>
            <a:cxnLst/>
            <a:rect l="l" t="t" r="r" b="b"/>
            <a:pathLst>
              <a:path w="270509" h="1270">
                <a:moveTo>
                  <a:pt x="0" y="552"/>
                </a:moveTo>
                <a:lnTo>
                  <a:pt x="270078" y="552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2" name="object 1742"/>
          <p:cNvSpPr/>
          <p:nvPr/>
        </p:nvSpPr>
        <p:spPr>
          <a:xfrm>
            <a:off x="14081002" y="4903562"/>
            <a:ext cx="267970" cy="1270"/>
          </a:xfrm>
          <a:custGeom>
            <a:avLst/>
            <a:gdLst/>
            <a:ahLst/>
            <a:cxnLst/>
            <a:rect l="l" t="t" r="r" b="b"/>
            <a:pathLst>
              <a:path w="267969" h="1270">
                <a:moveTo>
                  <a:pt x="0" y="552"/>
                </a:moveTo>
                <a:lnTo>
                  <a:pt x="267766" y="552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3" name="object 1743"/>
          <p:cNvSpPr/>
          <p:nvPr/>
        </p:nvSpPr>
        <p:spPr>
          <a:xfrm>
            <a:off x="13250947" y="4904117"/>
            <a:ext cx="270510" cy="0"/>
          </a:xfrm>
          <a:custGeom>
            <a:avLst/>
            <a:gdLst/>
            <a:ahLst/>
            <a:cxnLst/>
            <a:rect l="l" t="t" r="r" b="b"/>
            <a:pathLst>
              <a:path w="270509">
                <a:moveTo>
                  <a:pt x="0" y="0"/>
                </a:moveTo>
                <a:lnTo>
                  <a:pt x="270078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4" name="object 1744"/>
          <p:cNvSpPr/>
          <p:nvPr/>
        </p:nvSpPr>
        <p:spPr>
          <a:xfrm>
            <a:off x="13250950" y="4903562"/>
            <a:ext cx="270510" cy="1270"/>
          </a:xfrm>
          <a:custGeom>
            <a:avLst/>
            <a:gdLst/>
            <a:ahLst/>
            <a:cxnLst/>
            <a:rect l="l" t="t" r="r" b="b"/>
            <a:pathLst>
              <a:path w="270509" h="1270">
                <a:moveTo>
                  <a:pt x="0" y="552"/>
                </a:moveTo>
                <a:lnTo>
                  <a:pt x="270078" y="552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5" name="object 1745"/>
          <p:cNvSpPr/>
          <p:nvPr/>
        </p:nvSpPr>
        <p:spPr>
          <a:xfrm>
            <a:off x="13250950" y="4903562"/>
            <a:ext cx="270510" cy="1270"/>
          </a:xfrm>
          <a:custGeom>
            <a:avLst/>
            <a:gdLst/>
            <a:ahLst/>
            <a:cxnLst/>
            <a:rect l="l" t="t" r="r" b="b"/>
            <a:pathLst>
              <a:path w="270509" h="1270">
                <a:moveTo>
                  <a:pt x="0" y="552"/>
                </a:moveTo>
                <a:lnTo>
                  <a:pt x="270078" y="552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6" name="object 1746"/>
          <p:cNvSpPr/>
          <p:nvPr/>
        </p:nvSpPr>
        <p:spPr>
          <a:xfrm>
            <a:off x="14080993" y="4904674"/>
            <a:ext cx="262890" cy="5715"/>
          </a:xfrm>
          <a:custGeom>
            <a:avLst/>
            <a:gdLst/>
            <a:ahLst/>
            <a:cxnLst/>
            <a:rect l="l" t="t" r="r" b="b"/>
            <a:pathLst>
              <a:path w="262890" h="5714">
                <a:moveTo>
                  <a:pt x="0" y="0"/>
                </a:moveTo>
                <a:lnTo>
                  <a:pt x="0" y="5181"/>
                </a:lnTo>
                <a:lnTo>
                  <a:pt x="262496" y="5181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7" name="object 1747"/>
          <p:cNvSpPr/>
          <p:nvPr/>
        </p:nvSpPr>
        <p:spPr>
          <a:xfrm>
            <a:off x="14080993" y="4904674"/>
            <a:ext cx="267970" cy="5715"/>
          </a:xfrm>
          <a:custGeom>
            <a:avLst/>
            <a:gdLst/>
            <a:ahLst/>
            <a:cxnLst/>
            <a:rect l="l" t="t" r="r" b="b"/>
            <a:pathLst>
              <a:path w="267969" h="5714">
                <a:moveTo>
                  <a:pt x="267766" y="0"/>
                </a:moveTo>
                <a:lnTo>
                  <a:pt x="0" y="0"/>
                </a:lnTo>
                <a:lnTo>
                  <a:pt x="262496" y="5181"/>
                </a:lnTo>
                <a:lnTo>
                  <a:pt x="267766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8" name="object 1748"/>
          <p:cNvSpPr/>
          <p:nvPr/>
        </p:nvSpPr>
        <p:spPr>
          <a:xfrm>
            <a:off x="14081000" y="4904672"/>
            <a:ext cx="267970" cy="5715"/>
          </a:xfrm>
          <a:custGeom>
            <a:avLst/>
            <a:gdLst/>
            <a:ahLst/>
            <a:cxnLst/>
            <a:rect l="l" t="t" r="r" b="b"/>
            <a:pathLst>
              <a:path w="267969" h="5714">
                <a:moveTo>
                  <a:pt x="267766" y="0"/>
                </a:moveTo>
                <a:lnTo>
                  <a:pt x="0" y="0"/>
                </a:lnTo>
                <a:lnTo>
                  <a:pt x="262496" y="5181"/>
                </a:lnTo>
                <a:lnTo>
                  <a:pt x="267766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9" name="object 1749"/>
          <p:cNvSpPr/>
          <p:nvPr/>
        </p:nvSpPr>
        <p:spPr>
          <a:xfrm>
            <a:off x="14081000" y="4904672"/>
            <a:ext cx="262890" cy="5715"/>
          </a:xfrm>
          <a:custGeom>
            <a:avLst/>
            <a:gdLst/>
            <a:ahLst/>
            <a:cxnLst/>
            <a:rect l="l" t="t" r="r" b="b"/>
            <a:pathLst>
              <a:path w="262890" h="5714">
                <a:moveTo>
                  <a:pt x="0" y="0"/>
                </a:moveTo>
                <a:lnTo>
                  <a:pt x="262496" y="5181"/>
                </a:lnTo>
                <a:lnTo>
                  <a:pt x="0" y="518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0" name="object 1750"/>
          <p:cNvSpPr/>
          <p:nvPr/>
        </p:nvSpPr>
        <p:spPr>
          <a:xfrm>
            <a:off x="13253256" y="4904674"/>
            <a:ext cx="267970" cy="5715"/>
          </a:xfrm>
          <a:custGeom>
            <a:avLst/>
            <a:gdLst/>
            <a:ahLst/>
            <a:cxnLst/>
            <a:rect l="l" t="t" r="r" b="b"/>
            <a:pathLst>
              <a:path w="267969" h="5714">
                <a:moveTo>
                  <a:pt x="0" y="0"/>
                </a:moveTo>
                <a:lnTo>
                  <a:pt x="5283" y="5181"/>
                </a:lnTo>
                <a:lnTo>
                  <a:pt x="267766" y="5181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1" name="object 1751"/>
          <p:cNvSpPr/>
          <p:nvPr/>
        </p:nvSpPr>
        <p:spPr>
          <a:xfrm>
            <a:off x="13253256" y="4904674"/>
            <a:ext cx="267970" cy="5715"/>
          </a:xfrm>
          <a:custGeom>
            <a:avLst/>
            <a:gdLst/>
            <a:ahLst/>
            <a:cxnLst/>
            <a:rect l="l" t="t" r="r" b="b"/>
            <a:pathLst>
              <a:path w="267969" h="5714">
                <a:moveTo>
                  <a:pt x="267766" y="0"/>
                </a:moveTo>
                <a:lnTo>
                  <a:pt x="0" y="0"/>
                </a:lnTo>
                <a:lnTo>
                  <a:pt x="267766" y="5181"/>
                </a:lnTo>
                <a:lnTo>
                  <a:pt x="267766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2" name="object 1752"/>
          <p:cNvSpPr/>
          <p:nvPr/>
        </p:nvSpPr>
        <p:spPr>
          <a:xfrm>
            <a:off x="13253260" y="4904672"/>
            <a:ext cx="267970" cy="5715"/>
          </a:xfrm>
          <a:custGeom>
            <a:avLst/>
            <a:gdLst/>
            <a:ahLst/>
            <a:cxnLst/>
            <a:rect l="l" t="t" r="r" b="b"/>
            <a:pathLst>
              <a:path w="267969" h="5714">
                <a:moveTo>
                  <a:pt x="267766" y="0"/>
                </a:moveTo>
                <a:lnTo>
                  <a:pt x="0" y="0"/>
                </a:lnTo>
                <a:lnTo>
                  <a:pt x="267766" y="5181"/>
                </a:lnTo>
                <a:lnTo>
                  <a:pt x="267766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3" name="object 1753"/>
          <p:cNvSpPr/>
          <p:nvPr/>
        </p:nvSpPr>
        <p:spPr>
          <a:xfrm>
            <a:off x="13253260" y="4904672"/>
            <a:ext cx="267970" cy="5715"/>
          </a:xfrm>
          <a:custGeom>
            <a:avLst/>
            <a:gdLst/>
            <a:ahLst/>
            <a:cxnLst/>
            <a:rect l="l" t="t" r="r" b="b"/>
            <a:pathLst>
              <a:path w="267969" h="5714">
                <a:moveTo>
                  <a:pt x="0" y="0"/>
                </a:moveTo>
                <a:lnTo>
                  <a:pt x="267766" y="5181"/>
                </a:lnTo>
                <a:lnTo>
                  <a:pt x="5270" y="518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4" name="object 1754"/>
          <p:cNvSpPr/>
          <p:nvPr/>
        </p:nvSpPr>
        <p:spPr>
          <a:xfrm>
            <a:off x="14080993" y="4909851"/>
            <a:ext cx="260985" cy="3810"/>
          </a:xfrm>
          <a:custGeom>
            <a:avLst/>
            <a:gdLst/>
            <a:ahLst/>
            <a:cxnLst/>
            <a:rect l="l" t="t" r="r" b="b"/>
            <a:pathLst>
              <a:path w="260984" h="3810">
                <a:moveTo>
                  <a:pt x="0" y="0"/>
                </a:moveTo>
                <a:lnTo>
                  <a:pt x="0" y="3517"/>
                </a:lnTo>
                <a:lnTo>
                  <a:pt x="260743" y="3517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5" name="object 1755"/>
          <p:cNvSpPr/>
          <p:nvPr/>
        </p:nvSpPr>
        <p:spPr>
          <a:xfrm>
            <a:off x="14080993" y="4909851"/>
            <a:ext cx="262890" cy="3810"/>
          </a:xfrm>
          <a:custGeom>
            <a:avLst/>
            <a:gdLst/>
            <a:ahLst/>
            <a:cxnLst/>
            <a:rect l="l" t="t" r="r" b="b"/>
            <a:pathLst>
              <a:path w="262890" h="3810">
                <a:moveTo>
                  <a:pt x="262496" y="0"/>
                </a:moveTo>
                <a:lnTo>
                  <a:pt x="0" y="0"/>
                </a:lnTo>
                <a:lnTo>
                  <a:pt x="260743" y="3517"/>
                </a:lnTo>
                <a:lnTo>
                  <a:pt x="262496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6" name="object 1756"/>
          <p:cNvSpPr/>
          <p:nvPr/>
        </p:nvSpPr>
        <p:spPr>
          <a:xfrm>
            <a:off x="14080996" y="4909854"/>
            <a:ext cx="262890" cy="3810"/>
          </a:xfrm>
          <a:custGeom>
            <a:avLst/>
            <a:gdLst/>
            <a:ahLst/>
            <a:cxnLst/>
            <a:rect l="l" t="t" r="r" b="b"/>
            <a:pathLst>
              <a:path w="262890" h="3810">
                <a:moveTo>
                  <a:pt x="262496" y="0"/>
                </a:moveTo>
                <a:lnTo>
                  <a:pt x="0" y="0"/>
                </a:lnTo>
                <a:lnTo>
                  <a:pt x="260743" y="3517"/>
                </a:lnTo>
                <a:lnTo>
                  <a:pt x="262496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7" name="object 1757"/>
          <p:cNvSpPr/>
          <p:nvPr/>
        </p:nvSpPr>
        <p:spPr>
          <a:xfrm>
            <a:off x="14080996" y="4909854"/>
            <a:ext cx="260985" cy="3810"/>
          </a:xfrm>
          <a:custGeom>
            <a:avLst/>
            <a:gdLst/>
            <a:ahLst/>
            <a:cxnLst/>
            <a:rect l="l" t="t" r="r" b="b"/>
            <a:pathLst>
              <a:path w="260984" h="3810">
                <a:moveTo>
                  <a:pt x="0" y="0"/>
                </a:moveTo>
                <a:lnTo>
                  <a:pt x="260743" y="3517"/>
                </a:lnTo>
                <a:lnTo>
                  <a:pt x="0" y="351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8" name="object 1758"/>
          <p:cNvSpPr/>
          <p:nvPr/>
        </p:nvSpPr>
        <p:spPr>
          <a:xfrm>
            <a:off x="13258536" y="4909851"/>
            <a:ext cx="262890" cy="3810"/>
          </a:xfrm>
          <a:custGeom>
            <a:avLst/>
            <a:gdLst/>
            <a:ahLst/>
            <a:cxnLst/>
            <a:rect l="l" t="t" r="r" b="b"/>
            <a:pathLst>
              <a:path w="262890" h="3810">
                <a:moveTo>
                  <a:pt x="0" y="0"/>
                </a:moveTo>
                <a:lnTo>
                  <a:pt x="1752" y="3517"/>
                </a:lnTo>
                <a:lnTo>
                  <a:pt x="262483" y="3517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9" name="object 1759"/>
          <p:cNvSpPr/>
          <p:nvPr/>
        </p:nvSpPr>
        <p:spPr>
          <a:xfrm>
            <a:off x="13258536" y="4909851"/>
            <a:ext cx="262890" cy="3810"/>
          </a:xfrm>
          <a:custGeom>
            <a:avLst/>
            <a:gdLst/>
            <a:ahLst/>
            <a:cxnLst/>
            <a:rect l="l" t="t" r="r" b="b"/>
            <a:pathLst>
              <a:path w="262890" h="3810">
                <a:moveTo>
                  <a:pt x="262483" y="0"/>
                </a:moveTo>
                <a:lnTo>
                  <a:pt x="0" y="0"/>
                </a:lnTo>
                <a:lnTo>
                  <a:pt x="262483" y="3517"/>
                </a:lnTo>
                <a:lnTo>
                  <a:pt x="262483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0" name="object 1760"/>
          <p:cNvSpPr/>
          <p:nvPr/>
        </p:nvSpPr>
        <p:spPr>
          <a:xfrm>
            <a:off x="13258531" y="4909854"/>
            <a:ext cx="262890" cy="3810"/>
          </a:xfrm>
          <a:custGeom>
            <a:avLst/>
            <a:gdLst/>
            <a:ahLst/>
            <a:cxnLst/>
            <a:rect l="l" t="t" r="r" b="b"/>
            <a:pathLst>
              <a:path w="262890" h="3810">
                <a:moveTo>
                  <a:pt x="262496" y="0"/>
                </a:moveTo>
                <a:lnTo>
                  <a:pt x="0" y="0"/>
                </a:lnTo>
                <a:lnTo>
                  <a:pt x="262496" y="3517"/>
                </a:lnTo>
                <a:lnTo>
                  <a:pt x="262496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1" name="object 1761"/>
          <p:cNvSpPr/>
          <p:nvPr/>
        </p:nvSpPr>
        <p:spPr>
          <a:xfrm>
            <a:off x="13258531" y="4909854"/>
            <a:ext cx="262890" cy="3810"/>
          </a:xfrm>
          <a:custGeom>
            <a:avLst/>
            <a:gdLst/>
            <a:ahLst/>
            <a:cxnLst/>
            <a:rect l="l" t="t" r="r" b="b"/>
            <a:pathLst>
              <a:path w="262890" h="3810">
                <a:moveTo>
                  <a:pt x="0" y="0"/>
                </a:moveTo>
                <a:lnTo>
                  <a:pt x="262496" y="3517"/>
                </a:lnTo>
                <a:lnTo>
                  <a:pt x="1752" y="351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2" name="object 1762"/>
          <p:cNvSpPr/>
          <p:nvPr/>
        </p:nvSpPr>
        <p:spPr>
          <a:xfrm>
            <a:off x="14080993" y="4913372"/>
            <a:ext cx="260985" cy="10795"/>
          </a:xfrm>
          <a:custGeom>
            <a:avLst/>
            <a:gdLst/>
            <a:ahLst/>
            <a:cxnLst/>
            <a:rect l="l" t="t" r="r" b="b"/>
            <a:pathLst>
              <a:path w="260984" h="10795">
                <a:moveTo>
                  <a:pt x="0" y="0"/>
                </a:moveTo>
                <a:lnTo>
                  <a:pt x="0" y="10553"/>
                </a:lnTo>
                <a:lnTo>
                  <a:pt x="260743" y="10553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3" name="object 1763"/>
          <p:cNvSpPr/>
          <p:nvPr/>
        </p:nvSpPr>
        <p:spPr>
          <a:xfrm>
            <a:off x="14080993" y="4913372"/>
            <a:ext cx="260985" cy="10795"/>
          </a:xfrm>
          <a:custGeom>
            <a:avLst/>
            <a:gdLst/>
            <a:ahLst/>
            <a:cxnLst/>
            <a:rect l="l" t="t" r="r" b="b"/>
            <a:pathLst>
              <a:path w="260984" h="10795">
                <a:moveTo>
                  <a:pt x="260743" y="0"/>
                </a:moveTo>
                <a:lnTo>
                  <a:pt x="0" y="0"/>
                </a:lnTo>
                <a:lnTo>
                  <a:pt x="260743" y="10553"/>
                </a:lnTo>
                <a:lnTo>
                  <a:pt x="260743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4" name="object 1764"/>
          <p:cNvSpPr/>
          <p:nvPr/>
        </p:nvSpPr>
        <p:spPr>
          <a:xfrm>
            <a:off x="14080991" y="4913369"/>
            <a:ext cx="260985" cy="10795"/>
          </a:xfrm>
          <a:custGeom>
            <a:avLst/>
            <a:gdLst/>
            <a:ahLst/>
            <a:cxnLst/>
            <a:rect l="l" t="t" r="r" b="b"/>
            <a:pathLst>
              <a:path w="260984" h="10795">
                <a:moveTo>
                  <a:pt x="260743" y="0"/>
                </a:moveTo>
                <a:lnTo>
                  <a:pt x="0" y="0"/>
                </a:lnTo>
                <a:lnTo>
                  <a:pt x="260743" y="10553"/>
                </a:lnTo>
                <a:lnTo>
                  <a:pt x="260743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5" name="object 1765"/>
          <p:cNvSpPr/>
          <p:nvPr/>
        </p:nvSpPr>
        <p:spPr>
          <a:xfrm>
            <a:off x="14080991" y="4913369"/>
            <a:ext cx="260985" cy="10795"/>
          </a:xfrm>
          <a:custGeom>
            <a:avLst/>
            <a:gdLst/>
            <a:ahLst/>
            <a:cxnLst/>
            <a:rect l="l" t="t" r="r" b="b"/>
            <a:pathLst>
              <a:path w="260984" h="10795">
                <a:moveTo>
                  <a:pt x="0" y="0"/>
                </a:moveTo>
                <a:lnTo>
                  <a:pt x="260743" y="10553"/>
                </a:lnTo>
                <a:lnTo>
                  <a:pt x="0" y="1055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6" name="object 1766"/>
          <p:cNvSpPr/>
          <p:nvPr/>
        </p:nvSpPr>
        <p:spPr>
          <a:xfrm>
            <a:off x="13260285" y="4913372"/>
            <a:ext cx="260985" cy="10795"/>
          </a:xfrm>
          <a:custGeom>
            <a:avLst/>
            <a:gdLst/>
            <a:ahLst/>
            <a:cxnLst/>
            <a:rect l="l" t="t" r="r" b="b"/>
            <a:pathLst>
              <a:path w="260984" h="10795">
                <a:moveTo>
                  <a:pt x="0" y="0"/>
                </a:moveTo>
                <a:lnTo>
                  <a:pt x="0" y="10553"/>
                </a:lnTo>
                <a:lnTo>
                  <a:pt x="260743" y="10553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7" name="object 1767"/>
          <p:cNvSpPr/>
          <p:nvPr/>
        </p:nvSpPr>
        <p:spPr>
          <a:xfrm>
            <a:off x="13260285" y="4913372"/>
            <a:ext cx="260985" cy="10795"/>
          </a:xfrm>
          <a:custGeom>
            <a:avLst/>
            <a:gdLst/>
            <a:ahLst/>
            <a:cxnLst/>
            <a:rect l="l" t="t" r="r" b="b"/>
            <a:pathLst>
              <a:path w="260984" h="10795">
                <a:moveTo>
                  <a:pt x="260743" y="0"/>
                </a:moveTo>
                <a:lnTo>
                  <a:pt x="0" y="0"/>
                </a:lnTo>
                <a:lnTo>
                  <a:pt x="260743" y="10553"/>
                </a:lnTo>
                <a:lnTo>
                  <a:pt x="260743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8" name="object 1768"/>
          <p:cNvSpPr/>
          <p:nvPr/>
        </p:nvSpPr>
        <p:spPr>
          <a:xfrm>
            <a:off x="13260285" y="4913369"/>
            <a:ext cx="260985" cy="10795"/>
          </a:xfrm>
          <a:custGeom>
            <a:avLst/>
            <a:gdLst/>
            <a:ahLst/>
            <a:cxnLst/>
            <a:rect l="l" t="t" r="r" b="b"/>
            <a:pathLst>
              <a:path w="260984" h="10795">
                <a:moveTo>
                  <a:pt x="260743" y="0"/>
                </a:moveTo>
                <a:lnTo>
                  <a:pt x="0" y="0"/>
                </a:lnTo>
                <a:lnTo>
                  <a:pt x="260743" y="10553"/>
                </a:lnTo>
                <a:lnTo>
                  <a:pt x="260743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9" name="object 1769"/>
          <p:cNvSpPr/>
          <p:nvPr/>
        </p:nvSpPr>
        <p:spPr>
          <a:xfrm>
            <a:off x="13260285" y="4913369"/>
            <a:ext cx="260985" cy="10795"/>
          </a:xfrm>
          <a:custGeom>
            <a:avLst/>
            <a:gdLst/>
            <a:ahLst/>
            <a:cxnLst/>
            <a:rect l="l" t="t" r="r" b="b"/>
            <a:pathLst>
              <a:path w="260984" h="10795">
                <a:moveTo>
                  <a:pt x="0" y="0"/>
                </a:moveTo>
                <a:lnTo>
                  <a:pt x="260743" y="10553"/>
                </a:lnTo>
                <a:lnTo>
                  <a:pt x="0" y="1055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0" name="object 1770"/>
          <p:cNvSpPr/>
          <p:nvPr/>
        </p:nvSpPr>
        <p:spPr>
          <a:xfrm>
            <a:off x="14080993" y="4925312"/>
            <a:ext cx="231140" cy="0"/>
          </a:xfrm>
          <a:custGeom>
            <a:avLst/>
            <a:gdLst/>
            <a:ahLst/>
            <a:cxnLst/>
            <a:rect l="l" t="t" r="r" b="b"/>
            <a:pathLst>
              <a:path w="231140">
                <a:moveTo>
                  <a:pt x="0" y="0"/>
                </a:moveTo>
                <a:lnTo>
                  <a:pt x="231051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1" name="object 1771"/>
          <p:cNvSpPr/>
          <p:nvPr/>
        </p:nvSpPr>
        <p:spPr>
          <a:xfrm>
            <a:off x="14080996" y="4923918"/>
            <a:ext cx="231140" cy="3175"/>
          </a:xfrm>
          <a:custGeom>
            <a:avLst/>
            <a:gdLst/>
            <a:ahLst/>
            <a:cxnLst/>
            <a:rect l="l" t="t" r="r" b="b"/>
            <a:pathLst>
              <a:path w="231140" h="3175">
                <a:moveTo>
                  <a:pt x="231038" y="0"/>
                </a:moveTo>
                <a:lnTo>
                  <a:pt x="0" y="0"/>
                </a:lnTo>
                <a:lnTo>
                  <a:pt x="225945" y="2781"/>
                </a:lnTo>
                <a:lnTo>
                  <a:pt x="231038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2" name="object 1772"/>
          <p:cNvSpPr/>
          <p:nvPr/>
        </p:nvSpPr>
        <p:spPr>
          <a:xfrm>
            <a:off x="14080996" y="4923918"/>
            <a:ext cx="226060" cy="3175"/>
          </a:xfrm>
          <a:custGeom>
            <a:avLst/>
            <a:gdLst/>
            <a:ahLst/>
            <a:cxnLst/>
            <a:rect l="l" t="t" r="r" b="b"/>
            <a:pathLst>
              <a:path w="226059" h="3175">
                <a:moveTo>
                  <a:pt x="0" y="0"/>
                </a:moveTo>
                <a:lnTo>
                  <a:pt x="225945" y="2781"/>
                </a:lnTo>
                <a:lnTo>
                  <a:pt x="0" y="278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3" name="object 1773"/>
          <p:cNvSpPr/>
          <p:nvPr/>
        </p:nvSpPr>
        <p:spPr>
          <a:xfrm>
            <a:off x="13289991" y="4925312"/>
            <a:ext cx="231140" cy="0"/>
          </a:xfrm>
          <a:custGeom>
            <a:avLst/>
            <a:gdLst/>
            <a:ahLst/>
            <a:cxnLst/>
            <a:rect l="l" t="t" r="r" b="b"/>
            <a:pathLst>
              <a:path w="231140">
                <a:moveTo>
                  <a:pt x="0" y="0"/>
                </a:moveTo>
                <a:lnTo>
                  <a:pt x="231038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4" name="object 1774"/>
          <p:cNvSpPr/>
          <p:nvPr/>
        </p:nvSpPr>
        <p:spPr>
          <a:xfrm>
            <a:off x="13289990" y="4923918"/>
            <a:ext cx="231140" cy="3175"/>
          </a:xfrm>
          <a:custGeom>
            <a:avLst/>
            <a:gdLst/>
            <a:ahLst/>
            <a:cxnLst/>
            <a:rect l="l" t="t" r="r" b="b"/>
            <a:pathLst>
              <a:path w="231140" h="3175">
                <a:moveTo>
                  <a:pt x="231038" y="0"/>
                </a:moveTo>
                <a:lnTo>
                  <a:pt x="0" y="0"/>
                </a:lnTo>
                <a:lnTo>
                  <a:pt x="231038" y="2781"/>
                </a:lnTo>
                <a:lnTo>
                  <a:pt x="231038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5" name="object 1775"/>
          <p:cNvSpPr/>
          <p:nvPr/>
        </p:nvSpPr>
        <p:spPr>
          <a:xfrm>
            <a:off x="13289990" y="4923918"/>
            <a:ext cx="231140" cy="3175"/>
          </a:xfrm>
          <a:custGeom>
            <a:avLst/>
            <a:gdLst/>
            <a:ahLst/>
            <a:cxnLst/>
            <a:rect l="l" t="t" r="r" b="b"/>
            <a:pathLst>
              <a:path w="231140" h="3175">
                <a:moveTo>
                  <a:pt x="0" y="0"/>
                </a:moveTo>
                <a:lnTo>
                  <a:pt x="231038" y="2781"/>
                </a:lnTo>
                <a:lnTo>
                  <a:pt x="5092" y="278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6" name="object 1776"/>
          <p:cNvSpPr/>
          <p:nvPr/>
        </p:nvSpPr>
        <p:spPr>
          <a:xfrm>
            <a:off x="14080993" y="4928223"/>
            <a:ext cx="226060" cy="0"/>
          </a:xfrm>
          <a:custGeom>
            <a:avLst/>
            <a:gdLst/>
            <a:ahLst/>
            <a:cxnLst/>
            <a:rect l="l" t="t" r="r" b="b"/>
            <a:pathLst>
              <a:path w="226059">
                <a:moveTo>
                  <a:pt x="0" y="0"/>
                </a:moveTo>
                <a:lnTo>
                  <a:pt x="225945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7" name="object 1777"/>
          <p:cNvSpPr/>
          <p:nvPr/>
        </p:nvSpPr>
        <p:spPr>
          <a:xfrm>
            <a:off x="14080999" y="4926694"/>
            <a:ext cx="226060" cy="3175"/>
          </a:xfrm>
          <a:custGeom>
            <a:avLst/>
            <a:gdLst/>
            <a:ahLst/>
            <a:cxnLst/>
            <a:rect l="l" t="t" r="r" b="b"/>
            <a:pathLst>
              <a:path w="226059" h="3175">
                <a:moveTo>
                  <a:pt x="225945" y="0"/>
                </a:moveTo>
                <a:lnTo>
                  <a:pt x="0" y="0"/>
                </a:lnTo>
                <a:lnTo>
                  <a:pt x="221043" y="3048"/>
                </a:lnTo>
                <a:lnTo>
                  <a:pt x="225945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8" name="object 1778"/>
          <p:cNvSpPr/>
          <p:nvPr/>
        </p:nvSpPr>
        <p:spPr>
          <a:xfrm>
            <a:off x="14080999" y="4926694"/>
            <a:ext cx="221615" cy="3175"/>
          </a:xfrm>
          <a:custGeom>
            <a:avLst/>
            <a:gdLst/>
            <a:ahLst/>
            <a:cxnLst/>
            <a:rect l="l" t="t" r="r" b="b"/>
            <a:pathLst>
              <a:path w="221615" h="3175">
                <a:moveTo>
                  <a:pt x="0" y="0"/>
                </a:moveTo>
                <a:lnTo>
                  <a:pt x="221043" y="3048"/>
                </a:lnTo>
                <a:lnTo>
                  <a:pt x="0" y="3048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9" name="object 1779"/>
          <p:cNvSpPr/>
          <p:nvPr/>
        </p:nvSpPr>
        <p:spPr>
          <a:xfrm>
            <a:off x="13295078" y="4928223"/>
            <a:ext cx="226060" cy="0"/>
          </a:xfrm>
          <a:custGeom>
            <a:avLst/>
            <a:gdLst/>
            <a:ahLst/>
            <a:cxnLst/>
            <a:rect l="l" t="t" r="r" b="b"/>
            <a:pathLst>
              <a:path w="226059">
                <a:moveTo>
                  <a:pt x="0" y="0"/>
                </a:moveTo>
                <a:lnTo>
                  <a:pt x="225945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0" name="object 1780"/>
          <p:cNvSpPr/>
          <p:nvPr/>
        </p:nvSpPr>
        <p:spPr>
          <a:xfrm>
            <a:off x="13295083" y="4926694"/>
            <a:ext cx="226060" cy="3175"/>
          </a:xfrm>
          <a:custGeom>
            <a:avLst/>
            <a:gdLst/>
            <a:ahLst/>
            <a:cxnLst/>
            <a:rect l="l" t="t" r="r" b="b"/>
            <a:pathLst>
              <a:path w="226059" h="3175">
                <a:moveTo>
                  <a:pt x="225945" y="0"/>
                </a:moveTo>
                <a:lnTo>
                  <a:pt x="0" y="0"/>
                </a:lnTo>
                <a:lnTo>
                  <a:pt x="225945" y="3048"/>
                </a:lnTo>
                <a:lnTo>
                  <a:pt x="225945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1" name="object 1781"/>
          <p:cNvSpPr/>
          <p:nvPr/>
        </p:nvSpPr>
        <p:spPr>
          <a:xfrm>
            <a:off x="13295083" y="4926694"/>
            <a:ext cx="226060" cy="3175"/>
          </a:xfrm>
          <a:custGeom>
            <a:avLst/>
            <a:gdLst/>
            <a:ahLst/>
            <a:cxnLst/>
            <a:rect l="l" t="t" r="r" b="b"/>
            <a:pathLst>
              <a:path w="226059" h="3175">
                <a:moveTo>
                  <a:pt x="0" y="0"/>
                </a:moveTo>
                <a:lnTo>
                  <a:pt x="225945" y="3048"/>
                </a:lnTo>
                <a:lnTo>
                  <a:pt x="4902" y="3048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2" name="object 1782"/>
          <p:cNvSpPr/>
          <p:nvPr/>
        </p:nvSpPr>
        <p:spPr>
          <a:xfrm>
            <a:off x="14080993" y="4929751"/>
            <a:ext cx="216535" cy="3810"/>
          </a:xfrm>
          <a:custGeom>
            <a:avLst/>
            <a:gdLst/>
            <a:ahLst/>
            <a:cxnLst/>
            <a:rect l="l" t="t" r="r" b="b"/>
            <a:pathLst>
              <a:path w="216534" h="3810">
                <a:moveTo>
                  <a:pt x="0" y="0"/>
                </a:moveTo>
                <a:lnTo>
                  <a:pt x="0" y="3327"/>
                </a:lnTo>
                <a:lnTo>
                  <a:pt x="216319" y="3327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3" name="object 1783"/>
          <p:cNvSpPr/>
          <p:nvPr/>
        </p:nvSpPr>
        <p:spPr>
          <a:xfrm>
            <a:off x="14080993" y="4929751"/>
            <a:ext cx="221615" cy="3810"/>
          </a:xfrm>
          <a:custGeom>
            <a:avLst/>
            <a:gdLst/>
            <a:ahLst/>
            <a:cxnLst/>
            <a:rect l="l" t="t" r="r" b="b"/>
            <a:pathLst>
              <a:path w="221615" h="3810">
                <a:moveTo>
                  <a:pt x="221043" y="0"/>
                </a:moveTo>
                <a:lnTo>
                  <a:pt x="0" y="0"/>
                </a:lnTo>
                <a:lnTo>
                  <a:pt x="216319" y="3327"/>
                </a:lnTo>
                <a:lnTo>
                  <a:pt x="221043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4" name="object 1784"/>
          <p:cNvSpPr/>
          <p:nvPr/>
        </p:nvSpPr>
        <p:spPr>
          <a:xfrm>
            <a:off x="14080997" y="4929747"/>
            <a:ext cx="221615" cy="3810"/>
          </a:xfrm>
          <a:custGeom>
            <a:avLst/>
            <a:gdLst/>
            <a:ahLst/>
            <a:cxnLst/>
            <a:rect l="l" t="t" r="r" b="b"/>
            <a:pathLst>
              <a:path w="221615" h="3810">
                <a:moveTo>
                  <a:pt x="221043" y="0"/>
                </a:moveTo>
                <a:lnTo>
                  <a:pt x="0" y="0"/>
                </a:lnTo>
                <a:lnTo>
                  <a:pt x="216319" y="3327"/>
                </a:lnTo>
                <a:lnTo>
                  <a:pt x="221043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5" name="object 1785"/>
          <p:cNvSpPr/>
          <p:nvPr/>
        </p:nvSpPr>
        <p:spPr>
          <a:xfrm>
            <a:off x="14080997" y="4929747"/>
            <a:ext cx="216535" cy="3810"/>
          </a:xfrm>
          <a:custGeom>
            <a:avLst/>
            <a:gdLst/>
            <a:ahLst/>
            <a:cxnLst/>
            <a:rect l="l" t="t" r="r" b="b"/>
            <a:pathLst>
              <a:path w="216534" h="3810">
                <a:moveTo>
                  <a:pt x="0" y="0"/>
                </a:moveTo>
                <a:lnTo>
                  <a:pt x="216319" y="3327"/>
                </a:lnTo>
                <a:lnTo>
                  <a:pt x="0" y="332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6" name="object 1786"/>
          <p:cNvSpPr/>
          <p:nvPr/>
        </p:nvSpPr>
        <p:spPr>
          <a:xfrm>
            <a:off x="13299981" y="4929751"/>
            <a:ext cx="221615" cy="3810"/>
          </a:xfrm>
          <a:custGeom>
            <a:avLst/>
            <a:gdLst/>
            <a:ahLst/>
            <a:cxnLst/>
            <a:rect l="l" t="t" r="r" b="b"/>
            <a:pathLst>
              <a:path w="221615" h="3810">
                <a:moveTo>
                  <a:pt x="0" y="0"/>
                </a:moveTo>
                <a:lnTo>
                  <a:pt x="4724" y="3327"/>
                </a:lnTo>
                <a:lnTo>
                  <a:pt x="221043" y="3327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7" name="object 1787"/>
          <p:cNvSpPr/>
          <p:nvPr/>
        </p:nvSpPr>
        <p:spPr>
          <a:xfrm>
            <a:off x="13299981" y="4929751"/>
            <a:ext cx="221615" cy="3810"/>
          </a:xfrm>
          <a:custGeom>
            <a:avLst/>
            <a:gdLst/>
            <a:ahLst/>
            <a:cxnLst/>
            <a:rect l="l" t="t" r="r" b="b"/>
            <a:pathLst>
              <a:path w="221615" h="3810">
                <a:moveTo>
                  <a:pt x="221043" y="0"/>
                </a:moveTo>
                <a:lnTo>
                  <a:pt x="0" y="0"/>
                </a:lnTo>
                <a:lnTo>
                  <a:pt x="221043" y="3327"/>
                </a:lnTo>
                <a:lnTo>
                  <a:pt x="221043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8" name="object 1788"/>
          <p:cNvSpPr/>
          <p:nvPr/>
        </p:nvSpPr>
        <p:spPr>
          <a:xfrm>
            <a:off x="13299985" y="4929747"/>
            <a:ext cx="221615" cy="3810"/>
          </a:xfrm>
          <a:custGeom>
            <a:avLst/>
            <a:gdLst/>
            <a:ahLst/>
            <a:cxnLst/>
            <a:rect l="l" t="t" r="r" b="b"/>
            <a:pathLst>
              <a:path w="221615" h="3810">
                <a:moveTo>
                  <a:pt x="221043" y="0"/>
                </a:moveTo>
                <a:lnTo>
                  <a:pt x="0" y="0"/>
                </a:lnTo>
                <a:lnTo>
                  <a:pt x="221043" y="3327"/>
                </a:lnTo>
                <a:lnTo>
                  <a:pt x="221043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9" name="object 1789"/>
          <p:cNvSpPr/>
          <p:nvPr/>
        </p:nvSpPr>
        <p:spPr>
          <a:xfrm>
            <a:off x="13299985" y="4929747"/>
            <a:ext cx="221615" cy="3810"/>
          </a:xfrm>
          <a:custGeom>
            <a:avLst/>
            <a:gdLst/>
            <a:ahLst/>
            <a:cxnLst/>
            <a:rect l="l" t="t" r="r" b="b"/>
            <a:pathLst>
              <a:path w="221615" h="3810">
                <a:moveTo>
                  <a:pt x="0" y="0"/>
                </a:moveTo>
                <a:lnTo>
                  <a:pt x="221043" y="3327"/>
                </a:lnTo>
                <a:lnTo>
                  <a:pt x="4711" y="332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0" name="object 1790"/>
          <p:cNvSpPr/>
          <p:nvPr/>
        </p:nvSpPr>
        <p:spPr>
          <a:xfrm>
            <a:off x="14080993" y="4933077"/>
            <a:ext cx="212090" cy="3810"/>
          </a:xfrm>
          <a:custGeom>
            <a:avLst/>
            <a:gdLst/>
            <a:ahLst/>
            <a:cxnLst/>
            <a:rect l="l" t="t" r="r" b="b"/>
            <a:pathLst>
              <a:path w="212090" h="3810">
                <a:moveTo>
                  <a:pt x="0" y="0"/>
                </a:moveTo>
                <a:lnTo>
                  <a:pt x="0" y="3606"/>
                </a:lnTo>
                <a:lnTo>
                  <a:pt x="211797" y="3606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1" name="object 1791"/>
          <p:cNvSpPr/>
          <p:nvPr/>
        </p:nvSpPr>
        <p:spPr>
          <a:xfrm>
            <a:off x="14080993" y="4933077"/>
            <a:ext cx="216535" cy="3810"/>
          </a:xfrm>
          <a:custGeom>
            <a:avLst/>
            <a:gdLst/>
            <a:ahLst/>
            <a:cxnLst/>
            <a:rect l="l" t="t" r="r" b="b"/>
            <a:pathLst>
              <a:path w="216534" h="3810">
                <a:moveTo>
                  <a:pt x="216319" y="0"/>
                </a:moveTo>
                <a:lnTo>
                  <a:pt x="0" y="0"/>
                </a:lnTo>
                <a:lnTo>
                  <a:pt x="211797" y="3606"/>
                </a:lnTo>
                <a:lnTo>
                  <a:pt x="216319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2" name="object 1792"/>
          <p:cNvSpPr/>
          <p:nvPr/>
        </p:nvSpPr>
        <p:spPr>
          <a:xfrm>
            <a:off x="14081002" y="4933079"/>
            <a:ext cx="216535" cy="3810"/>
          </a:xfrm>
          <a:custGeom>
            <a:avLst/>
            <a:gdLst/>
            <a:ahLst/>
            <a:cxnLst/>
            <a:rect l="l" t="t" r="r" b="b"/>
            <a:pathLst>
              <a:path w="216534" h="3810">
                <a:moveTo>
                  <a:pt x="216319" y="0"/>
                </a:moveTo>
                <a:lnTo>
                  <a:pt x="0" y="0"/>
                </a:lnTo>
                <a:lnTo>
                  <a:pt x="211785" y="3606"/>
                </a:lnTo>
                <a:lnTo>
                  <a:pt x="216319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3" name="object 1793"/>
          <p:cNvSpPr/>
          <p:nvPr/>
        </p:nvSpPr>
        <p:spPr>
          <a:xfrm>
            <a:off x="14081002" y="4933079"/>
            <a:ext cx="212090" cy="3810"/>
          </a:xfrm>
          <a:custGeom>
            <a:avLst/>
            <a:gdLst/>
            <a:ahLst/>
            <a:cxnLst/>
            <a:rect l="l" t="t" r="r" b="b"/>
            <a:pathLst>
              <a:path w="212090" h="3810">
                <a:moveTo>
                  <a:pt x="0" y="0"/>
                </a:moveTo>
                <a:lnTo>
                  <a:pt x="211785" y="3606"/>
                </a:lnTo>
                <a:lnTo>
                  <a:pt x="0" y="360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4" name="object 1794"/>
          <p:cNvSpPr/>
          <p:nvPr/>
        </p:nvSpPr>
        <p:spPr>
          <a:xfrm>
            <a:off x="13304702" y="4933077"/>
            <a:ext cx="216535" cy="3810"/>
          </a:xfrm>
          <a:custGeom>
            <a:avLst/>
            <a:gdLst/>
            <a:ahLst/>
            <a:cxnLst/>
            <a:rect l="l" t="t" r="r" b="b"/>
            <a:pathLst>
              <a:path w="216534" h="3810">
                <a:moveTo>
                  <a:pt x="0" y="0"/>
                </a:moveTo>
                <a:lnTo>
                  <a:pt x="4533" y="3606"/>
                </a:lnTo>
                <a:lnTo>
                  <a:pt x="216319" y="3606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5" name="object 1795"/>
          <p:cNvSpPr/>
          <p:nvPr/>
        </p:nvSpPr>
        <p:spPr>
          <a:xfrm>
            <a:off x="13304702" y="4933077"/>
            <a:ext cx="216535" cy="3810"/>
          </a:xfrm>
          <a:custGeom>
            <a:avLst/>
            <a:gdLst/>
            <a:ahLst/>
            <a:cxnLst/>
            <a:rect l="l" t="t" r="r" b="b"/>
            <a:pathLst>
              <a:path w="216534" h="3810">
                <a:moveTo>
                  <a:pt x="216319" y="0"/>
                </a:moveTo>
                <a:lnTo>
                  <a:pt x="0" y="0"/>
                </a:lnTo>
                <a:lnTo>
                  <a:pt x="216319" y="3606"/>
                </a:lnTo>
                <a:lnTo>
                  <a:pt x="216319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6" name="object 1796"/>
          <p:cNvSpPr/>
          <p:nvPr/>
        </p:nvSpPr>
        <p:spPr>
          <a:xfrm>
            <a:off x="13304696" y="4933079"/>
            <a:ext cx="216535" cy="3810"/>
          </a:xfrm>
          <a:custGeom>
            <a:avLst/>
            <a:gdLst/>
            <a:ahLst/>
            <a:cxnLst/>
            <a:rect l="l" t="t" r="r" b="b"/>
            <a:pathLst>
              <a:path w="216534" h="3810">
                <a:moveTo>
                  <a:pt x="216331" y="0"/>
                </a:moveTo>
                <a:lnTo>
                  <a:pt x="0" y="0"/>
                </a:lnTo>
                <a:lnTo>
                  <a:pt x="216331" y="3606"/>
                </a:lnTo>
                <a:lnTo>
                  <a:pt x="216331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7" name="object 1797"/>
          <p:cNvSpPr/>
          <p:nvPr/>
        </p:nvSpPr>
        <p:spPr>
          <a:xfrm>
            <a:off x="13304696" y="4933079"/>
            <a:ext cx="216535" cy="3810"/>
          </a:xfrm>
          <a:custGeom>
            <a:avLst/>
            <a:gdLst/>
            <a:ahLst/>
            <a:cxnLst/>
            <a:rect l="l" t="t" r="r" b="b"/>
            <a:pathLst>
              <a:path w="216534" h="3810">
                <a:moveTo>
                  <a:pt x="0" y="0"/>
                </a:moveTo>
                <a:lnTo>
                  <a:pt x="216331" y="3606"/>
                </a:lnTo>
                <a:lnTo>
                  <a:pt x="4533" y="360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8" name="object 1798"/>
          <p:cNvSpPr/>
          <p:nvPr/>
        </p:nvSpPr>
        <p:spPr>
          <a:xfrm>
            <a:off x="14080993" y="4936689"/>
            <a:ext cx="207645" cy="4445"/>
          </a:xfrm>
          <a:custGeom>
            <a:avLst/>
            <a:gdLst/>
            <a:ahLst/>
            <a:cxnLst/>
            <a:rect l="l" t="t" r="r" b="b"/>
            <a:pathLst>
              <a:path w="207644" h="4445">
                <a:moveTo>
                  <a:pt x="0" y="0"/>
                </a:moveTo>
                <a:lnTo>
                  <a:pt x="0" y="3886"/>
                </a:lnTo>
                <a:lnTo>
                  <a:pt x="207441" y="3886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9" name="object 1799"/>
          <p:cNvSpPr/>
          <p:nvPr/>
        </p:nvSpPr>
        <p:spPr>
          <a:xfrm>
            <a:off x="14080993" y="4936689"/>
            <a:ext cx="212090" cy="4445"/>
          </a:xfrm>
          <a:custGeom>
            <a:avLst/>
            <a:gdLst/>
            <a:ahLst/>
            <a:cxnLst/>
            <a:rect l="l" t="t" r="r" b="b"/>
            <a:pathLst>
              <a:path w="212090" h="4445">
                <a:moveTo>
                  <a:pt x="211797" y="0"/>
                </a:moveTo>
                <a:lnTo>
                  <a:pt x="0" y="0"/>
                </a:lnTo>
                <a:lnTo>
                  <a:pt x="207441" y="3886"/>
                </a:lnTo>
                <a:lnTo>
                  <a:pt x="211797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0" name="object 1800"/>
          <p:cNvSpPr/>
          <p:nvPr/>
        </p:nvSpPr>
        <p:spPr>
          <a:xfrm>
            <a:off x="14080991" y="4936687"/>
            <a:ext cx="212090" cy="4445"/>
          </a:xfrm>
          <a:custGeom>
            <a:avLst/>
            <a:gdLst/>
            <a:ahLst/>
            <a:cxnLst/>
            <a:rect l="l" t="t" r="r" b="b"/>
            <a:pathLst>
              <a:path w="212090" h="4445">
                <a:moveTo>
                  <a:pt x="211797" y="0"/>
                </a:moveTo>
                <a:lnTo>
                  <a:pt x="0" y="0"/>
                </a:lnTo>
                <a:lnTo>
                  <a:pt x="207454" y="3886"/>
                </a:lnTo>
                <a:lnTo>
                  <a:pt x="211797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1" name="object 1801"/>
          <p:cNvSpPr/>
          <p:nvPr/>
        </p:nvSpPr>
        <p:spPr>
          <a:xfrm>
            <a:off x="14080991" y="4936687"/>
            <a:ext cx="207645" cy="4445"/>
          </a:xfrm>
          <a:custGeom>
            <a:avLst/>
            <a:gdLst/>
            <a:ahLst/>
            <a:cxnLst/>
            <a:rect l="l" t="t" r="r" b="b"/>
            <a:pathLst>
              <a:path w="207644" h="4445">
                <a:moveTo>
                  <a:pt x="0" y="0"/>
                </a:moveTo>
                <a:lnTo>
                  <a:pt x="207454" y="3886"/>
                </a:lnTo>
                <a:lnTo>
                  <a:pt x="0" y="388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2" name="object 1802"/>
          <p:cNvSpPr/>
          <p:nvPr/>
        </p:nvSpPr>
        <p:spPr>
          <a:xfrm>
            <a:off x="13309240" y="4936689"/>
            <a:ext cx="212090" cy="4445"/>
          </a:xfrm>
          <a:custGeom>
            <a:avLst/>
            <a:gdLst/>
            <a:ahLst/>
            <a:cxnLst/>
            <a:rect l="l" t="t" r="r" b="b"/>
            <a:pathLst>
              <a:path w="212090" h="4445">
                <a:moveTo>
                  <a:pt x="0" y="0"/>
                </a:moveTo>
                <a:lnTo>
                  <a:pt x="4343" y="3886"/>
                </a:lnTo>
                <a:lnTo>
                  <a:pt x="211785" y="3886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3" name="object 1803"/>
          <p:cNvSpPr/>
          <p:nvPr/>
        </p:nvSpPr>
        <p:spPr>
          <a:xfrm>
            <a:off x="13309240" y="4936689"/>
            <a:ext cx="212090" cy="4445"/>
          </a:xfrm>
          <a:custGeom>
            <a:avLst/>
            <a:gdLst/>
            <a:ahLst/>
            <a:cxnLst/>
            <a:rect l="l" t="t" r="r" b="b"/>
            <a:pathLst>
              <a:path w="212090" h="4445">
                <a:moveTo>
                  <a:pt x="211785" y="0"/>
                </a:moveTo>
                <a:lnTo>
                  <a:pt x="0" y="0"/>
                </a:lnTo>
                <a:lnTo>
                  <a:pt x="211785" y="3886"/>
                </a:lnTo>
                <a:lnTo>
                  <a:pt x="211785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4" name="object 1804"/>
          <p:cNvSpPr/>
          <p:nvPr/>
        </p:nvSpPr>
        <p:spPr>
          <a:xfrm>
            <a:off x="13309231" y="4936687"/>
            <a:ext cx="212090" cy="4445"/>
          </a:xfrm>
          <a:custGeom>
            <a:avLst/>
            <a:gdLst/>
            <a:ahLst/>
            <a:cxnLst/>
            <a:rect l="l" t="t" r="r" b="b"/>
            <a:pathLst>
              <a:path w="212090" h="4445">
                <a:moveTo>
                  <a:pt x="211797" y="0"/>
                </a:moveTo>
                <a:lnTo>
                  <a:pt x="0" y="0"/>
                </a:lnTo>
                <a:lnTo>
                  <a:pt x="211797" y="3886"/>
                </a:lnTo>
                <a:lnTo>
                  <a:pt x="211797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5" name="object 1805"/>
          <p:cNvSpPr/>
          <p:nvPr/>
        </p:nvSpPr>
        <p:spPr>
          <a:xfrm>
            <a:off x="13309231" y="4936687"/>
            <a:ext cx="212090" cy="4445"/>
          </a:xfrm>
          <a:custGeom>
            <a:avLst/>
            <a:gdLst/>
            <a:ahLst/>
            <a:cxnLst/>
            <a:rect l="l" t="t" r="r" b="b"/>
            <a:pathLst>
              <a:path w="212090" h="4445">
                <a:moveTo>
                  <a:pt x="0" y="0"/>
                </a:moveTo>
                <a:lnTo>
                  <a:pt x="211797" y="3886"/>
                </a:lnTo>
                <a:lnTo>
                  <a:pt x="4356" y="388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6" name="object 1806"/>
          <p:cNvSpPr/>
          <p:nvPr/>
        </p:nvSpPr>
        <p:spPr>
          <a:xfrm>
            <a:off x="14080993" y="4940575"/>
            <a:ext cx="203835" cy="4445"/>
          </a:xfrm>
          <a:custGeom>
            <a:avLst/>
            <a:gdLst/>
            <a:ahLst/>
            <a:cxnLst/>
            <a:rect l="l" t="t" r="r" b="b"/>
            <a:pathLst>
              <a:path w="203834" h="4445">
                <a:moveTo>
                  <a:pt x="0" y="0"/>
                </a:moveTo>
                <a:lnTo>
                  <a:pt x="0" y="4064"/>
                </a:lnTo>
                <a:lnTo>
                  <a:pt x="203377" y="4064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7" name="object 1807"/>
          <p:cNvSpPr/>
          <p:nvPr/>
        </p:nvSpPr>
        <p:spPr>
          <a:xfrm>
            <a:off x="14080993" y="4940575"/>
            <a:ext cx="207645" cy="4445"/>
          </a:xfrm>
          <a:custGeom>
            <a:avLst/>
            <a:gdLst/>
            <a:ahLst/>
            <a:cxnLst/>
            <a:rect l="l" t="t" r="r" b="b"/>
            <a:pathLst>
              <a:path w="207644" h="4445">
                <a:moveTo>
                  <a:pt x="207441" y="0"/>
                </a:moveTo>
                <a:lnTo>
                  <a:pt x="0" y="0"/>
                </a:lnTo>
                <a:lnTo>
                  <a:pt x="203377" y="4064"/>
                </a:lnTo>
                <a:lnTo>
                  <a:pt x="207441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8" name="object 1808"/>
          <p:cNvSpPr/>
          <p:nvPr/>
        </p:nvSpPr>
        <p:spPr>
          <a:xfrm>
            <a:off x="14080999" y="4940573"/>
            <a:ext cx="207645" cy="4445"/>
          </a:xfrm>
          <a:custGeom>
            <a:avLst/>
            <a:gdLst/>
            <a:ahLst/>
            <a:cxnLst/>
            <a:rect l="l" t="t" r="r" b="b"/>
            <a:pathLst>
              <a:path w="207644" h="4445">
                <a:moveTo>
                  <a:pt x="207441" y="0"/>
                </a:moveTo>
                <a:lnTo>
                  <a:pt x="0" y="0"/>
                </a:lnTo>
                <a:lnTo>
                  <a:pt x="203365" y="4076"/>
                </a:lnTo>
                <a:lnTo>
                  <a:pt x="207441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9" name="object 1809"/>
          <p:cNvSpPr/>
          <p:nvPr/>
        </p:nvSpPr>
        <p:spPr>
          <a:xfrm>
            <a:off x="14080999" y="4940573"/>
            <a:ext cx="203835" cy="4445"/>
          </a:xfrm>
          <a:custGeom>
            <a:avLst/>
            <a:gdLst/>
            <a:ahLst/>
            <a:cxnLst/>
            <a:rect l="l" t="t" r="r" b="b"/>
            <a:pathLst>
              <a:path w="203834" h="4445">
                <a:moveTo>
                  <a:pt x="0" y="0"/>
                </a:moveTo>
                <a:lnTo>
                  <a:pt x="203365" y="4076"/>
                </a:lnTo>
                <a:lnTo>
                  <a:pt x="0" y="407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0" name="object 1810"/>
          <p:cNvSpPr/>
          <p:nvPr/>
        </p:nvSpPr>
        <p:spPr>
          <a:xfrm>
            <a:off x="13313584" y="4940575"/>
            <a:ext cx="207645" cy="4445"/>
          </a:xfrm>
          <a:custGeom>
            <a:avLst/>
            <a:gdLst/>
            <a:ahLst/>
            <a:cxnLst/>
            <a:rect l="l" t="t" r="r" b="b"/>
            <a:pathLst>
              <a:path w="207644" h="4445">
                <a:moveTo>
                  <a:pt x="0" y="0"/>
                </a:moveTo>
                <a:lnTo>
                  <a:pt x="4064" y="4064"/>
                </a:lnTo>
                <a:lnTo>
                  <a:pt x="207441" y="4064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1" name="object 1811"/>
          <p:cNvSpPr/>
          <p:nvPr/>
        </p:nvSpPr>
        <p:spPr>
          <a:xfrm>
            <a:off x="13313584" y="4940575"/>
            <a:ext cx="207645" cy="4445"/>
          </a:xfrm>
          <a:custGeom>
            <a:avLst/>
            <a:gdLst/>
            <a:ahLst/>
            <a:cxnLst/>
            <a:rect l="l" t="t" r="r" b="b"/>
            <a:pathLst>
              <a:path w="207644" h="4445">
                <a:moveTo>
                  <a:pt x="207441" y="0"/>
                </a:moveTo>
                <a:lnTo>
                  <a:pt x="0" y="0"/>
                </a:lnTo>
                <a:lnTo>
                  <a:pt x="207441" y="4064"/>
                </a:lnTo>
                <a:lnTo>
                  <a:pt x="207441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2" name="object 1812"/>
          <p:cNvSpPr/>
          <p:nvPr/>
        </p:nvSpPr>
        <p:spPr>
          <a:xfrm>
            <a:off x="13313585" y="4940573"/>
            <a:ext cx="207645" cy="4445"/>
          </a:xfrm>
          <a:custGeom>
            <a:avLst/>
            <a:gdLst/>
            <a:ahLst/>
            <a:cxnLst/>
            <a:rect l="l" t="t" r="r" b="b"/>
            <a:pathLst>
              <a:path w="207644" h="4445">
                <a:moveTo>
                  <a:pt x="207441" y="0"/>
                </a:moveTo>
                <a:lnTo>
                  <a:pt x="0" y="0"/>
                </a:lnTo>
                <a:lnTo>
                  <a:pt x="207441" y="4076"/>
                </a:lnTo>
                <a:lnTo>
                  <a:pt x="207441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3" name="object 1813"/>
          <p:cNvSpPr/>
          <p:nvPr/>
        </p:nvSpPr>
        <p:spPr>
          <a:xfrm>
            <a:off x="13313585" y="4940573"/>
            <a:ext cx="207645" cy="4445"/>
          </a:xfrm>
          <a:custGeom>
            <a:avLst/>
            <a:gdLst/>
            <a:ahLst/>
            <a:cxnLst/>
            <a:rect l="l" t="t" r="r" b="b"/>
            <a:pathLst>
              <a:path w="207644" h="4445">
                <a:moveTo>
                  <a:pt x="0" y="0"/>
                </a:moveTo>
                <a:lnTo>
                  <a:pt x="207441" y="4076"/>
                </a:lnTo>
                <a:lnTo>
                  <a:pt x="4064" y="407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4" name="object 1814"/>
          <p:cNvSpPr/>
          <p:nvPr/>
        </p:nvSpPr>
        <p:spPr>
          <a:xfrm>
            <a:off x="14080993" y="4945387"/>
            <a:ext cx="203835" cy="0"/>
          </a:xfrm>
          <a:custGeom>
            <a:avLst/>
            <a:gdLst/>
            <a:ahLst/>
            <a:cxnLst/>
            <a:rect l="l" t="t" r="r" b="b"/>
            <a:pathLst>
              <a:path w="203834">
                <a:moveTo>
                  <a:pt x="0" y="0"/>
                </a:moveTo>
                <a:lnTo>
                  <a:pt x="203377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5" name="object 1815"/>
          <p:cNvSpPr/>
          <p:nvPr/>
        </p:nvSpPr>
        <p:spPr>
          <a:xfrm>
            <a:off x="14080991" y="4944643"/>
            <a:ext cx="203835" cy="1905"/>
          </a:xfrm>
          <a:custGeom>
            <a:avLst/>
            <a:gdLst/>
            <a:ahLst/>
            <a:cxnLst/>
            <a:rect l="l" t="t" r="r" b="b"/>
            <a:pathLst>
              <a:path w="203834" h="1904">
                <a:moveTo>
                  <a:pt x="0" y="742"/>
                </a:moveTo>
                <a:lnTo>
                  <a:pt x="203377" y="742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6" name="object 1816"/>
          <p:cNvSpPr/>
          <p:nvPr/>
        </p:nvSpPr>
        <p:spPr>
          <a:xfrm>
            <a:off x="14080991" y="4944643"/>
            <a:ext cx="201930" cy="1905"/>
          </a:xfrm>
          <a:custGeom>
            <a:avLst/>
            <a:gdLst/>
            <a:ahLst/>
            <a:cxnLst/>
            <a:rect l="l" t="t" r="r" b="b"/>
            <a:pathLst>
              <a:path w="201930" h="1904">
                <a:moveTo>
                  <a:pt x="0" y="742"/>
                </a:moveTo>
                <a:lnTo>
                  <a:pt x="201714" y="742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7" name="object 1817"/>
          <p:cNvSpPr/>
          <p:nvPr/>
        </p:nvSpPr>
        <p:spPr>
          <a:xfrm>
            <a:off x="13317652" y="4945387"/>
            <a:ext cx="203835" cy="0"/>
          </a:xfrm>
          <a:custGeom>
            <a:avLst/>
            <a:gdLst/>
            <a:ahLst/>
            <a:cxnLst/>
            <a:rect l="l" t="t" r="r" b="b"/>
            <a:pathLst>
              <a:path w="203834">
                <a:moveTo>
                  <a:pt x="0" y="0"/>
                </a:moveTo>
                <a:lnTo>
                  <a:pt x="203377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8" name="object 1818"/>
          <p:cNvSpPr/>
          <p:nvPr/>
        </p:nvSpPr>
        <p:spPr>
          <a:xfrm>
            <a:off x="13317650" y="4944643"/>
            <a:ext cx="203835" cy="1905"/>
          </a:xfrm>
          <a:custGeom>
            <a:avLst/>
            <a:gdLst/>
            <a:ahLst/>
            <a:cxnLst/>
            <a:rect l="l" t="t" r="r" b="b"/>
            <a:pathLst>
              <a:path w="203834" h="1904">
                <a:moveTo>
                  <a:pt x="0" y="742"/>
                </a:moveTo>
                <a:lnTo>
                  <a:pt x="203377" y="742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9" name="object 1819"/>
          <p:cNvSpPr/>
          <p:nvPr/>
        </p:nvSpPr>
        <p:spPr>
          <a:xfrm>
            <a:off x="13317650" y="4944643"/>
            <a:ext cx="203835" cy="1905"/>
          </a:xfrm>
          <a:custGeom>
            <a:avLst/>
            <a:gdLst/>
            <a:ahLst/>
            <a:cxnLst/>
            <a:rect l="l" t="t" r="r" b="b"/>
            <a:pathLst>
              <a:path w="203834" h="1904">
                <a:moveTo>
                  <a:pt x="0" y="742"/>
                </a:moveTo>
                <a:lnTo>
                  <a:pt x="203377" y="742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0" name="object 1820"/>
          <p:cNvSpPr/>
          <p:nvPr/>
        </p:nvSpPr>
        <p:spPr>
          <a:xfrm>
            <a:off x="14080993" y="4946951"/>
            <a:ext cx="201930" cy="0"/>
          </a:xfrm>
          <a:custGeom>
            <a:avLst/>
            <a:gdLst/>
            <a:ahLst/>
            <a:cxnLst/>
            <a:rect l="l" t="t" r="r" b="b"/>
            <a:pathLst>
              <a:path w="201930">
                <a:moveTo>
                  <a:pt x="0" y="0"/>
                </a:moveTo>
                <a:lnTo>
                  <a:pt x="201701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1" name="object 1821"/>
          <p:cNvSpPr/>
          <p:nvPr/>
        </p:nvSpPr>
        <p:spPr>
          <a:xfrm>
            <a:off x="14081002" y="4946124"/>
            <a:ext cx="201930" cy="1905"/>
          </a:xfrm>
          <a:custGeom>
            <a:avLst/>
            <a:gdLst/>
            <a:ahLst/>
            <a:cxnLst/>
            <a:rect l="l" t="t" r="r" b="b"/>
            <a:pathLst>
              <a:path w="201930" h="1904">
                <a:moveTo>
                  <a:pt x="0" y="831"/>
                </a:moveTo>
                <a:lnTo>
                  <a:pt x="201701" y="831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2" name="object 1822"/>
          <p:cNvSpPr/>
          <p:nvPr/>
        </p:nvSpPr>
        <p:spPr>
          <a:xfrm>
            <a:off x="14081002" y="4946124"/>
            <a:ext cx="200660" cy="1905"/>
          </a:xfrm>
          <a:custGeom>
            <a:avLst/>
            <a:gdLst/>
            <a:ahLst/>
            <a:cxnLst/>
            <a:rect l="l" t="t" r="r" b="b"/>
            <a:pathLst>
              <a:path w="200659" h="1904">
                <a:moveTo>
                  <a:pt x="0" y="831"/>
                </a:moveTo>
                <a:lnTo>
                  <a:pt x="200215" y="831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3" name="object 1823"/>
          <p:cNvSpPr/>
          <p:nvPr/>
        </p:nvSpPr>
        <p:spPr>
          <a:xfrm>
            <a:off x="13319321" y="4946951"/>
            <a:ext cx="201930" cy="0"/>
          </a:xfrm>
          <a:custGeom>
            <a:avLst/>
            <a:gdLst/>
            <a:ahLst/>
            <a:cxnLst/>
            <a:rect l="l" t="t" r="r" b="b"/>
            <a:pathLst>
              <a:path w="201930">
                <a:moveTo>
                  <a:pt x="0" y="0"/>
                </a:moveTo>
                <a:lnTo>
                  <a:pt x="201701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4" name="object 1824"/>
          <p:cNvSpPr/>
          <p:nvPr/>
        </p:nvSpPr>
        <p:spPr>
          <a:xfrm>
            <a:off x="13319326" y="4946124"/>
            <a:ext cx="201930" cy="1905"/>
          </a:xfrm>
          <a:custGeom>
            <a:avLst/>
            <a:gdLst/>
            <a:ahLst/>
            <a:cxnLst/>
            <a:rect l="l" t="t" r="r" b="b"/>
            <a:pathLst>
              <a:path w="201930" h="1904">
                <a:moveTo>
                  <a:pt x="0" y="831"/>
                </a:moveTo>
                <a:lnTo>
                  <a:pt x="201701" y="831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5" name="object 1825"/>
          <p:cNvSpPr/>
          <p:nvPr/>
        </p:nvSpPr>
        <p:spPr>
          <a:xfrm>
            <a:off x="13319326" y="4946124"/>
            <a:ext cx="201930" cy="1905"/>
          </a:xfrm>
          <a:custGeom>
            <a:avLst/>
            <a:gdLst/>
            <a:ahLst/>
            <a:cxnLst/>
            <a:rect l="l" t="t" r="r" b="b"/>
            <a:pathLst>
              <a:path w="201930" h="1904">
                <a:moveTo>
                  <a:pt x="0" y="831"/>
                </a:moveTo>
                <a:lnTo>
                  <a:pt x="201701" y="831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6" name="object 1826"/>
          <p:cNvSpPr/>
          <p:nvPr/>
        </p:nvSpPr>
        <p:spPr>
          <a:xfrm>
            <a:off x="14080993" y="4948759"/>
            <a:ext cx="200660" cy="0"/>
          </a:xfrm>
          <a:custGeom>
            <a:avLst/>
            <a:gdLst/>
            <a:ahLst/>
            <a:cxnLst/>
            <a:rect l="l" t="t" r="r" b="b"/>
            <a:pathLst>
              <a:path w="200659">
                <a:moveTo>
                  <a:pt x="0" y="0"/>
                </a:moveTo>
                <a:lnTo>
                  <a:pt x="200228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7" name="object 1827"/>
          <p:cNvSpPr/>
          <p:nvPr/>
        </p:nvSpPr>
        <p:spPr>
          <a:xfrm>
            <a:off x="14080996" y="4947790"/>
            <a:ext cx="200660" cy="2540"/>
          </a:xfrm>
          <a:custGeom>
            <a:avLst/>
            <a:gdLst/>
            <a:ahLst/>
            <a:cxnLst/>
            <a:rect l="l" t="t" r="r" b="b"/>
            <a:pathLst>
              <a:path w="200659" h="2539">
                <a:moveTo>
                  <a:pt x="0" y="971"/>
                </a:moveTo>
                <a:lnTo>
                  <a:pt x="200228" y="971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8" name="object 1828"/>
          <p:cNvSpPr/>
          <p:nvPr/>
        </p:nvSpPr>
        <p:spPr>
          <a:xfrm>
            <a:off x="14080996" y="4947790"/>
            <a:ext cx="199390" cy="2540"/>
          </a:xfrm>
          <a:custGeom>
            <a:avLst/>
            <a:gdLst/>
            <a:ahLst/>
            <a:cxnLst/>
            <a:rect l="l" t="t" r="r" b="b"/>
            <a:pathLst>
              <a:path w="199390" h="2539">
                <a:moveTo>
                  <a:pt x="0" y="971"/>
                </a:moveTo>
                <a:lnTo>
                  <a:pt x="199021" y="971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9" name="object 1829"/>
          <p:cNvSpPr/>
          <p:nvPr/>
        </p:nvSpPr>
        <p:spPr>
          <a:xfrm>
            <a:off x="13320807" y="4948759"/>
            <a:ext cx="200660" cy="0"/>
          </a:xfrm>
          <a:custGeom>
            <a:avLst/>
            <a:gdLst/>
            <a:ahLst/>
            <a:cxnLst/>
            <a:rect l="l" t="t" r="r" b="b"/>
            <a:pathLst>
              <a:path w="200659">
                <a:moveTo>
                  <a:pt x="0" y="0"/>
                </a:moveTo>
                <a:lnTo>
                  <a:pt x="200215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0" name="object 1830"/>
          <p:cNvSpPr/>
          <p:nvPr/>
        </p:nvSpPr>
        <p:spPr>
          <a:xfrm>
            <a:off x="13320800" y="4947790"/>
            <a:ext cx="200660" cy="2540"/>
          </a:xfrm>
          <a:custGeom>
            <a:avLst/>
            <a:gdLst/>
            <a:ahLst/>
            <a:cxnLst/>
            <a:rect l="l" t="t" r="r" b="b"/>
            <a:pathLst>
              <a:path w="200659" h="2539">
                <a:moveTo>
                  <a:pt x="0" y="971"/>
                </a:moveTo>
                <a:lnTo>
                  <a:pt x="200228" y="971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1" name="object 1831"/>
          <p:cNvSpPr/>
          <p:nvPr/>
        </p:nvSpPr>
        <p:spPr>
          <a:xfrm>
            <a:off x="13320800" y="4947790"/>
            <a:ext cx="200660" cy="2540"/>
          </a:xfrm>
          <a:custGeom>
            <a:avLst/>
            <a:gdLst/>
            <a:ahLst/>
            <a:cxnLst/>
            <a:rect l="l" t="t" r="r" b="b"/>
            <a:pathLst>
              <a:path w="200659" h="2539">
                <a:moveTo>
                  <a:pt x="0" y="971"/>
                </a:moveTo>
                <a:lnTo>
                  <a:pt x="200228" y="971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2" name="object 1832"/>
          <p:cNvSpPr/>
          <p:nvPr/>
        </p:nvSpPr>
        <p:spPr>
          <a:xfrm>
            <a:off x="14080993" y="4950747"/>
            <a:ext cx="199390" cy="0"/>
          </a:xfrm>
          <a:custGeom>
            <a:avLst/>
            <a:gdLst/>
            <a:ahLst/>
            <a:cxnLst/>
            <a:rect l="l" t="t" r="r" b="b"/>
            <a:pathLst>
              <a:path w="199390">
                <a:moveTo>
                  <a:pt x="0" y="0"/>
                </a:moveTo>
                <a:lnTo>
                  <a:pt x="199034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3" name="object 1833"/>
          <p:cNvSpPr/>
          <p:nvPr/>
        </p:nvSpPr>
        <p:spPr>
          <a:xfrm>
            <a:off x="14080999" y="4949733"/>
            <a:ext cx="199390" cy="2540"/>
          </a:xfrm>
          <a:custGeom>
            <a:avLst/>
            <a:gdLst/>
            <a:ahLst/>
            <a:cxnLst/>
            <a:rect l="l" t="t" r="r" b="b"/>
            <a:pathLst>
              <a:path w="199390" h="2539">
                <a:moveTo>
                  <a:pt x="199021" y="0"/>
                </a:moveTo>
                <a:lnTo>
                  <a:pt x="0" y="0"/>
                </a:lnTo>
                <a:lnTo>
                  <a:pt x="198094" y="2032"/>
                </a:lnTo>
                <a:lnTo>
                  <a:pt x="199021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4" name="object 1834"/>
          <p:cNvSpPr/>
          <p:nvPr/>
        </p:nvSpPr>
        <p:spPr>
          <a:xfrm>
            <a:off x="14080999" y="4949733"/>
            <a:ext cx="198120" cy="2540"/>
          </a:xfrm>
          <a:custGeom>
            <a:avLst/>
            <a:gdLst/>
            <a:ahLst/>
            <a:cxnLst/>
            <a:rect l="l" t="t" r="r" b="b"/>
            <a:pathLst>
              <a:path w="198119" h="2539">
                <a:moveTo>
                  <a:pt x="0" y="0"/>
                </a:moveTo>
                <a:lnTo>
                  <a:pt x="198094" y="2032"/>
                </a:lnTo>
                <a:lnTo>
                  <a:pt x="0" y="2032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5" name="object 1835"/>
          <p:cNvSpPr/>
          <p:nvPr/>
        </p:nvSpPr>
        <p:spPr>
          <a:xfrm>
            <a:off x="13322006" y="4950747"/>
            <a:ext cx="199390" cy="0"/>
          </a:xfrm>
          <a:custGeom>
            <a:avLst/>
            <a:gdLst/>
            <a:ahLst/>
            <a:cxnLst/>
            <a:rect l="l" t="t" r="r" b="b"/>
            <a:pathLst>
              <a:path w="199390">
                <a:moveTo>
                  <a:pt x="0" y="0"/>
                </a:moveTo>
                <a:lnTo>
                  <a:pt x="199021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6" name="object 1836"/>
          <p:cNvSpPr/>
          <p:nvPr/>
        </p:nvSpPr>
        <p:spPr>
          <a:xfrm>
            <a:off x="13322006" y="4949733"/>
            <a:ext cx="199390" cy="2540"/>
          </a:xfrm>
          <a:custGeom>
            <a:avLst/>
            <a:gdLst/>
            <a:ahLst/>
            <a:cxnLst/>
            <a:rect l="l" t="t" r="r" b="b"/>
            <a:pathLst>
              <a:path w="199390" h="2539">
                <a:moveTo>
                  <a:pt x="199021" y="0"/>
                </a:moveTo>
                <a:lnTo>
                  <a:pt x="0" y="0"/>
                </a:lnTo>
                <a:lnTo>
                  <a:pt x="199021" y="2032"/>
                </a:lnTo>
                <a:lnTo>
                  <a:pt x="199021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7" name="object 1837"/>
          <p:cNvSpPr/>
          <p:nvPr/>
        </p:nvSpPr>
        <p:spPr>
          <a:xfrm>
            <a:off x="13322006" y="4949733"/>
            <a:ext cx="199390" cy="2540"/>
          </a:xfrm>
          <a:custGeom>
            <a:avLst/>
            <a:gdLst/>
            <a:ahLst/>
            <a:cxnLst/>
            <a:rect l="l" t="t" r="r" b="b"/>
            <a:pathLst>
              <a:path w="199390" h="2539">
                <a:moveTo>
                  <a:pt x="0" y="0"/>
                </a:moveTo>
                <a:lnTo>
                  <a:pt x="199021" y="2032"/>
                </a:lnTo>
                <a:lnTo>
                  <a:pt x="927" y="2032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8" name="object 1838"/>
          <p:cNvSpPr/>
          <p:nvPr/>
        </p:nvSpPr>
        <p:spPr>
          <a:xfrm>
            <a:off x="14080993" y="4952826"/>
            <a:ext cx="198120" cy="0"/>
          </a:xfrm>
          <a:custGeom>
            <a:avLst/>
            <a:gdLst/>
            <a:ahLst/>
            <a:cxnLst/>
            <a:rect l="l" t="t" r="r" b="b"/>
            <a:pathLst>
              <a:path w="198119">
                <a:moveTo>
                  <a:pt x="0" y="0"/>
                </a:moveTo>
                <a:lnTo>
                  <a:pt x="198094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9" name="object 1839"/>
          <p:cNvSpPr/>
          <p:nvPr/>
        </p:nvSpPr>
        <p:spPr>
          <a:xfrm>
            <a:off x="14081002" y="4951768"/>
            <a:ext cx="198120" cy="2540"/>
          </a:xfrm>
          <a:custGeom>
            <a:avLst/>
            <a:gdLst/>
            <a:ahLst/>
            <a:cxnLst/>
            <a:rect l="l" t="t" r="r" b="b"/>
            <a:pathLst>
              <a:path w="198119" h="2539">
                <a:moveTo>
                  <a:pt x="198094" y="0"/>
                </a:moveTo>
                <a:lnTo>
                  <a:pt x="0" y="0"/>
                </a:lnTo>
                <a:lnTo>
                  <a:pt x="197446" y="2133"/>
                </a:lnTo>
                <a:lnTo>
                  <a:pt x="198094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0" name="object 1840"/>
          <p:cNvSpPr/>
          <p:nvPr/>
        </p:nvSpPr>
        <p:spPr>
          <a:xfrm>
            <a:off x="14081002" y="4951768"/>
            <a:ext cx="197485" cy="2540"/>
          </a:xfrm>
          <a:custGeom>
            <a:avLst/>
            <a:gdLst/>
            <a:ahLst/>
            <a:cxnLst/>
            <a:rect l="l" t="t" r="r" b="b"/>
            <a:pathLst>
              <a:path w="197484" h="2539">
                <a:moveTo>
                  <a:pt x="0" y="0"/>
                </a:moveTo>
                <a:lnTo>
                  <a:pt x="197446" y="2133"/>
                </a:lnTo>
                <a:lnTo>
                  <a:pt x="0" y="213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1" name="object 1841"/>
          <p:cNvSpPr/>
          <p:nvPr/>
        </p:nvSpPr>
        <p:spPr>
          <a:xfrm>
            <a:off x="13322932" y="4952826"/>
            <a:ext cx="198120" cy="0"/>
          </a:xfrm>
          <a:custGeom>
            <a:avLst/>
            <a:gdLst/>
            <a:ahLst/>
            <a:cxnLst/>
            <a:rect l="l" t="t" r="r" b="b"/>
            <a:pathLst>
              <a:path w="198119">
                <a:moveTo>
                  <a:pt x="0" y="0"/>
                </a:moveTo>
                <a:lnTo>
                  <a:pt x="198094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2" name="object 1842"/>
          <p:cNvSpPr/>
          <p:nvPr/>
        </p:nvSpPr>
        <p:spPr>
          <a:xfrm>
            <a:off x="13322934" y="4951768"/>
            <a:ext cx="198120" cy="2540"/>
          </a:xfrm>
          <a:custGeom>
            <a:avLst/>
            <a:gdLst/>
            <a:ahLst/>
            <a:cxnLst/>
            <a:rect l="l" t="t" r="r" b="b"/>
            <a:pathLst>
              <a:path w="198119" h="2539">
                <a:moveTo>
                  <a:pt x="198094" y="0"/>
                </a:moveTo>
                <a:lnTo>
                  <a:pt x="0" y="0"/>
                </a:lnTo>
                <a:lnTo>
                  <a:pt x="198094" y="2133"/>
                </a:lnTo>
                <a:lnTo>
                  <a:pt x="198094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3" name="object 1843"/>
          <p:cNvSpPr/>
          <p:nvPr/>
        </p:nvSpPr>
        <p:spPr>
          <a:xfrm>
            <a:off x="13322934" y="4951768"/>
            <a:ext cx="198120" cy="2540"/>
          </a:xfrm>
          <a:custGeom>
            <a:avLst/>
            <a:gdLst/>
            <a:ahLst/>
            <a:cxnLst/>
            <a:rect l="l" t="t" r="r" b="b"/>
            <a:pathLst>
              <a:path w="198119" h="2539">
                <a:moveTo>
                  <a:pt x="0" y="0"/>
                </a:moveTo>
                <a:lnTo>
                  <a:pt x="198094" y="2133"/>
                </a:lnTo>
                <a:lnTo>
                  <a:pt x="647" y="213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4" name="object 1844"/>
          <p:cNvSpPr/>
          <p:nvPr/>
        </p:nvSpPr>
        <p:spPr>
          <a:xfrm>
            <a:off x="14080993" y="4955009"/>
            <a:ext cx="197485" cy="0"/>
          </a:xfrm>
          <a:custGeom>
            <a:avLst/>
            <a:gdLst/>
            <a:ahLst/>
            <a:cxnLst/>
            <a:rect l="l" t="t" r="r" b="b"/>
            <a:pathLst>
              <a:path w="197484">
                <a:moveTo>
                  <a:pt x="0" y="0"/>
                </a:moveTo>
                <a:lnTo>
                  <a:pt x="197446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5" name="object 1845"/>
          <p:cNvSpPr/>
          <p:nvPr/>
        </p:nvSpPr>
        <p:spPr>
          <a:xfrm>
            <a:off x="14081000" y="4953896"/>
            <a:ext cx="197485" cy="2540"/>
          </a:xfrm>
          <a:custGeom>
            <a:avLst/>
            <a:gdLst/>
            <a:ahLst/>
            <a:cxnLst/>
            <a:rect l="l" t="t" r="r" b="b"/>
            <a:pathLst>
              <a:path w="197484" h="2539">
                <a:moveTo>
                  <a:pt x="197446" y="0"/>
                </a:moveTo>
                <a:lnTo>
                  <a:pt x="0" y="0"/>
                </a:lnTo>
                <a:lnTo>
                  <a:pt x="197167" y="2222"/>
                </a:lnTo>
                <a:lnTo>
                  <a:pt x="197446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6" name="object 1846"/>
          <p:cNvSpPr/>
          <p:nvPr/>
        </p:nvSpPr>
        <p:spPr>
          <a:xfrm>
            <a:off x="14081000" y="4953896"/>
            <a:ext cx="197485" cy="2540"/>
          </a:xfrm>
          <a:custGeom>
            <a:avLst/>
            <a:gdLst/>
            <a:ahLst/>
            <a:cxnLst/>
            <a:rect l="l" t="t" r="r" b="b"/>
            <a:pathLst>
              <a:path w="197484" h="2539">
                <a:moveTo>
                  <a:pt x="0" y="0"/>
                </a:moveTo>
                <a:lnTo>
                  <a:pt x="197167" y="2222"/>
                </a:lnTo>
                <a:lnTo>
                  <a:pt x="0" y="2222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7" name="object 1847"/>
          <p:cNvSpPr/>
          <p:nvPr/>
        </p:nvSpPr>
        <p:spPr>
          <a:xfrm>
            <a:off x="13323572" y="4955009"/>
            <a:ext cx="197485" cy="0"/>
          </a:xfrm>
          <a:custGeom>
            <a:avLst/>
            <a:gdLst/>
            <a:ahLst/>
            <a:cxnLst/>
            <a:rect l="l" t="t" r="r" b="b"/>
            <a:pathLst>
              <a:path w="197484">
                <a:moveTo>
                  <a:pt x="0" y="0"/>
                </a:moveTo>
                <a:lnTo>
                  <a:pt x="197446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8" name="object 1848"/>
          <p:cNvSpPr/>
          <p:nvPr/>
        </p:nvSpPr>
        <p:spPr>
          <a:xfrm>
            <a:off x="13323582" y="4953896"/>
            <a:ext cx="197485" cy="2540"/>
          </a:xfrm>
          <a:custGeom>
            <a:avLst/>
            <a:gdLst/>
            <a:ahLst/>
            <a:cxnLst/>
            <a:rect l="l" t="t" r="r" b="b"/>
            <a:pathLst>
              <a:path w="197484" h="2539">
                <a:moveTo>
                  <a:pt x="197446" y="0"/>
                </a:moveTo>
                <a:lnTo>
                  <a:pt x="0" y="0"/>
                </a:lnTo>
                <a:lnTo>
                  <a:pt x="197446" y="2222"/>
                </a:lnTo>
                <a:lnTo>
                  <a:pt x="197446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9" name="object 1849"/>
          <p:cNvSpPr/>
          <p:nvPr/>
        </p:nvSpPr>
        <p:spPr>
          <a:xfrm>
            <a:off x="13323582" y="4953896"/>
            <a:ext cx="197485" cy="2540"/>
          </a:xfrm>
          <a:custGeom>
            <a:avLst/>
            <a:gdLst/>
            <a:ahLst/>
            <a:cxnLst/>
            <a:rect l="l" t="t" r="r" b="b"/>
            <a:pathLst>
              <a:path w="197484" h="2539">
                <a:moveTo>
                  <a:pt x="0" y="0"/>
                </a:moveTo>
                <a:lnTo>
                  <a:pt x="197446" y="2222"/>
                </a:lnTo>
                <a:lnTo>
                  <a:pt x="279" y="2222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0" name="object 1850"/>
          <p:cNvSpPr/>
          <p:nvPr/>
        </p:nvSpPr>
        <p:spPr>
          <a:xfrm>
            <a:off x="14080997" y="4957222"/>
            <a:ext cx="197485" cy="0"/>
          </a:xfrm>
          <a:custGeom>
            <a:avLst/>
            <a:gdLst/>
            <a:ahLst/>
            <a:cxnLst/>
            <a:rect l="l" t="t" r="r" b="b"/>
            <a:pathLst>
              <a:path w="197484">
                <a:moveTo>
                  <a:pt x="0" y="0"/>
                </a:moveTo>
                <a:lnTo>
                  <a:pt x="197180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1" name="object 1851"/>
          <p:cNvSpPr/>
          <p:nvPr/>
        </p:nvSpPr>
        <p:spPr>
          <a:xfrm>
            <a:off x="14081002" y="4956116"/>
            <a:ext cx="197485" cy="2540"/>
          </a:xfrm>
          <a:custGeom>
            <a:avLst/>
            <a:gdLst/>
            <a:ahLst/>
            <a:cxnLst/>
            <a:rect l="l" t="t" r="r" b="b"/>
            <a:pathLst>
              <a:path w="197484" h="2539">
                <a:moveTo>
                  <a:pt x="197167" y="0"/>
                </a:moveTo>
                <a:lnTo>
                  <a:pt x="0" y="0"/>
                </a:lnTo>
                <a:lnTo>
                  <a:pt x="197167" y="2222"/>
                </a:lnTo>
                <a:lnTo>
                  <a:pt x="197167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2" name="object 1852"/>
          <p:cNvSpPr/>
          <p:nvPr/>
        </p:nvSpPr>
        <p:spPr>
          <a:xfrm>
            <a:off x="14081002" y="4956116"/>
            <a:ext cx="197485" cy="2540"/>
          </a:xfrm>
          <a:custGeom>
            <a:avLst/>
            <a:gdLst/>
            <a:ahLst/>
            <a:cxnLst/>
            <a:rect l="l" t="t" r="r" b="b"/>
            <a:pathLst>
              <a:path w="197484" h="2539">
                <a:moveTo>
                  <a:pt x="0" y="0"/>
                </a:moveTo>
                <a:lnTo>
                  <a:pt x="197167" y="2222"/>
                </a:lnTo>
                <a:lnTo>
                  <a:pt x="0" y="2222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3" name="object 1853"/>
          <p:cNvSpPr/>
          <p:nvPr/>
        </p:nvSpPr>
        <p:spPr>
          <a:xfrm>
            <a:off x="13323862" y="4957222"/>
            <a:ext cx="197485" cy="0"/>
          </a:xfrm>
          <a:custGeom>
            <a:avLst/>
            <a:gdLst/>
            <a:ahLst/>
            <a:cxnLst/>
            <a:rect l="l" t="t" r="r" b="b"/>
            <a:pathLst>
              <a:path w="197484">
                <a:moveTo>
                  <a:pt x="0" y="0"/>
                </a:moveTo>
                <a:lnTo>
                  <a:pt x="197167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4" name="object 1854"/>
          <p:cNvSpPr/>
          <p:nvPr/>
        </p:nvSpPr>
        <p:spPr>
          <a:xfrm>
            <a:off x="13323861" y="4956116"/>
            <a:ext cx="197485" cy="2540"/>
          </a:xfrm>
          <a:custGeom>
            <a:avLst/>
            <a:gdLst/>
            <a:ahLst/>
            <a:cxnLst/>
            <a:rect l="l" t="t" r="r" b="b"/>
            <a:pathLst>
              <a:path w="197484" h="2539">
                <a:moveTo>
                  <a:pt x="197167" y="0"/>
                </a:moveTo>
                <a:lnTo>
                  <a:pt x="0" y="0"/>
                </a:lnTo>
                <a:lnTo>
                  <a:pt x="197167" y="2222"/>
                </a:lnTo>
                <a:lnTo>
                  <a:pt x="197167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5" name="object 1855"/>
          <p:cNvSpPr/>
          <p:nvPr/>
        </p:nvSpPr>
        <p:spPr>
          <a:xfrm>
            <a:off x="13323861" y="4956116"/>
            <a:ext cx="197485" cy="2540"/>
          </a:xfrm>
          <a:custGeom>
            <a:avLst/>
            <a:gdLst/>
            <a:ahLst/>
            <a:cxnLst/>
            <a:rect l="l" t="t" r="r" b="b"/>
            <a:pathLst>
              <a:path w="197484" h="2539">
                <a:moveTo>
                  <a:pt x="0" y="0"/>
                </a:moveTo>
                <a:lnTo>
                  <a:pt x="197167" y="2222"/>
                </a:lnTo>
                <a:lnTo>
                  <a:pt x="0" y="2222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6" name="object 1856"/>
          <p:cNvSpPr/>
          <p:nvPr/>
        </p:nvSpPr>
        <p:spPr>
          <a:xfrm>
            <a:off x="14080993" y="4959493"/>
            <a:ext cx="198120" cy="0"/>
          </a:xfrm>
          <a:custGeom>
            <a:avLst/>
            <a:gdLst/>
            <a:ahLst/>
            <a:cxnLst/>
            <a:rect l="l" t="t" r="r" b="b"/>
            <a:pathLst>
              <a:path w="198119">
                <a:moveTo>
                  <a:pt x="0" y="0"/>
                </a:moveTo>
                <a:lnTo>
                  <a:pt x="197548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7" name="object 1857"/>
          <p:cNvSpPr/>
          <p:nvPr/>
        </p:nvSpPr>
        <p:spPr>
          <a:xfrm>
            <a:off x="14081002" y="4958338"/>
            <a:ext cx="198120" cy="2540"/>
          </a:xfrm>
          <a:custGeom>
            <a:avLst/>
            <a:gdLst/>
            <a:ahLst/>
            <a:cxnLst/>
            <a:rect l="l" t="t" r="r" b="b"/>
            <a:pathLst>
              <a:path w="198119" h="2539">
                <a:moveTo>
                  <a:pt x="197167" y="0"/>
                </a:moveTo>
                <a:lnTo>
                  <a:pt x="0" y="0"/>
                </a:lnTo>
                <a:lnTo>
                  <a:pt x="197535" y="2311"/>
                </a:lnTo>
                <a:lnTo>
                  <a:pt x="197167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8" name="object 1858"/>
          <p:cNvSpPr/>
          <p:nvPr/>
        </p:nvSpPr>
        <p:spPr>
          <a:xfrm>
            <a:off x="14081002" y="4958338"/>
            <a:ext cx="198120" cy="2540"/>
          </a:xfrm>
          <a:custGeom>
            <a:avLst/>
            <a:gdLst/>
            <a:ahLst/>
            <a:cxnLst/>
            <a:rect l="l" t="t" r="r" b="b"/>
            <a:pathLst>
              <a:path w="198119" h="2539">
                <a:moveTo>
                  <a:pt x="0" y="0"/>
                </a:moveTo>
                <a:lnTo>
                  <a:pt x="197535" y="2311"/>
                </a:lnTo>
                <a:lnTo>
                  <a:pt x="0" y="231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9" name="object 1859"/>
          <p:cNvSpPr/>
          <p:nvPr/>
        </p:nvSpPr>
        <p:spPr>
          <a:xfrm>
            <a:off x="13323478" y="4959493"/>
            <a:ext cx="198120" cy="0"/>
          </a:xfrm>
          <a:custGeom>
            <a:avLst/>
            <a:gdLst/>
            <a:ahLst/>
            <a:cxnLst/>
            <a:rect l="l" t="t" r="r" b="b"/>
            <a:pathLst>
              <a:path w="198119">
                <a:moveTo>
                  <a:pt x="0" y="0"/>
                </a:moveTo>
                <a:lnTo>
                  <a:pt x="197548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0" name="object 1860"/>
          <p:cNvSpPr/>
          <p:nvPr/>
        </p:nvSpPr>
        <p:spPr>
          <a:xfrm>
            <a:off x="13323861" y="4958338"/>
            <a:ext cx="197485" cy="2540"/>
          </a:xfrm>
          <a:custGeom>
            <a:avLst/>
            <a:gdLst/>
            <a:ahLst/>
            <a:cxnLst/>
            <a:rect l="l" t="t" r="r" b="b"/>
            <a:pathLst>
              <a:path w="197484" h="2539">
                <a:moveTo>
                  <a:pt x="197167" y="0"/>
                </a:moveTo>
                <a:lnTo>
                  <a:pt x="0" y="0"/>
                </a:lnTo>
                <a:lnTo>
                  <a:pt x="197167" y="2311"/>
                </a:lnTo>
                <a:lnTo>
                  <a:pt x="197167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1" name="object 1861"/>
          <p:cNvSpPr/>
          <p:nvPr/>
        </p:nvSpPr>
        <p:spPr>
          <a:xfrm>
            <a:off x="13323479" y="4958338"/>
            <a:ext cx="198120" cy="2540"/>
          </a:xfrm>
          <a:custGeom>
            <a:avLst/>
            <a:gdLst/>
            <a:ahLst/>
            <a:cxnLst/>
            <a:rect l="l" t="t" r="r" b="b"/>
            <a:pathLst>
              <a:path w="198119" h="2539">
                <a:moveTo>
                  <a:pt x="381" y="0"/>
                </a:moveTo>
                <a:lnTo>
                  <a:pt x="197548" y="2311"/>
                </a:lnTo>
                <a:lnTo>
                  <a:pt x="0" y="2311"/>
                </a:lnTo>
                <a:lnTo>
                  <a:pt x="381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2" name="object 1862"/>
          <p:cNvSpPr/>
          <p:nvPr/>
        </p:nvSpPr>
        <p:spPr>
          <a:xfrm>
            <a:off x="14080993" y="4961116"/>
            <a:ext cx="201295" cy="0"/>
          </a:xfrm>
          <a:custGeom>
            <a:avLst/>
            <a:gdLst/>
            <a:ahLst/>
            <a:cxnLst/>
            <a:rect l="l" t="t" r="r" b="b"/>
            <a:pathLst>
              <a:path w="201294">
                <a:moveTo>
                  <a:pt x="0" y="0"/>
                </a:moveTo>
                <a:lnTo>
                  <a:pt x="200875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3" name="object 1863"/>
          <p:cNvSpPr/>
          <p:nvPr/>
        </p:nvSpPr>
        <p:spPr>
          <a:xfrm>
            <a:off x="14080996" y="4960651"/>
            <a:ext cx="201295" cy="1270"/>
          </a:xfrm>
          <a:custGeom>
            <a:avLst/>
            <a:gdLst/>
            <a:ahLst/>
            <a:cxnLst/>
            <a:rect l="l" t="t" r="r" b="b"/>
            <a:pathLst>
              <a:path w="201294" h="1270">
                <a:moveTo>
                  <a:pt x="0" y="463"/>
                </a:moveTo>
                <a:lnTo>
                  <a:pt x="200875" y="463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4" name="object 1864"/>
          <p:cNvSpPr/>
          <p:nvPr/>
        </p:nvSpPr>
        <p:spPr>
          <a:xfrm>
            <a:off x="14080996" y="4960651"/>
            <a:ext cx="201295" cy="1270"/>
          </a:xfrm>
          <a:custGeom>
            <a:avLst/>
            <a:gdLst/>
            <a:ahLst/>
            <a:cxnLst/>
            <a:rect l="l" t="t" r="r" b="b"/>
            <a:pathLst>
              <a:path w="201294" h="1270">
                <a:moveTo>
                  <a:pt x="0" y="463"/>
                </a:moveTo>
                <a:lnTo>
                  <a:pt x="200875" y="463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5" name="object 1865"/>
          <p:cNvSpPr/>
          <p:nvPr/>
        </p:nvSpPr>
        <p:spPr>
          <a:xfrm>
            <a:off x="13320160" y="4961116"/>
            <a:ext cx="201295" cy="0"/>
          </a:xfrm>
          <a:custGeom>
            <a:avLst/>
            <a:gdLst/>
            <a:ahLst/>
            <a:cxnLst/>
            <a:rect l="l" t="t" r="r" b="b"/>
            <a:pathLst>
              <a:path w="201294">
                <a:moveTo>
                  <a:pt x="0" y="0"/>
                </a:moveTo>
                <a:lnTo>
                  <a:pt x="200863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6" name="object 1866"/>
          <p:cNvSpPr/>
          <p:nvPr/>
        </p:nvSpPr>
        <p:spPr>
          <a:xfrm>
            <a:off x="13321727" y="4960651"/>
            <a:ext cx="199390" cy="1270"/>
          </a:xfrm>
          <a:custGeom>
            <a:avLst/>
            <a:gdLst/>
            <a:ahLst/>
            <a:cxnLst/>
            <a:rect l="l" t="t" r="r" b="b"/>
            <a:pathLst>
              <a:path w="199390" h="1270">
                <a:moveTo>
                  <a:pt x="0" y="463"/>
                </a:moveTo>
                <a:lnTo>
                  <a:pt x="199301" y="463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7" name="object 1867"/>
          <p:cNvSpPr/>
          <p:nvPr/>
        </p:nvSpPr>
        <p:spPr>
          <a:xfrm>
            <a:off x="13320152" y="4960651"/>
            <a:ext cx="201295" cy="1270"/>
          </a:xfrm>
          <a:custGeom>
            <a:avLst/>
            <a:gdLst/>
            <a:ahLst/>
            <a:cxnLst/>
            <a:rect l="l" t="t" r="r" b="b"/>
            <a:pathLst>
              <a:path w="201294" h="1270">
                <a:moveTo>
                  <a:pt x="0" y="463"/>
                </a:moveTo>
                <a:lnTo>
                  <a:pt x="200875" y="463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8" name="object 1868"/>
          <p:cNvSpPr/>
          <p:nvPr/>
        </p:nvSpPr>
        <p:spPr>
          <a:xfrm>
            <a:off x="14080993" y="4962175"/>
            <a:ext cx="202565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171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9" name="object 1869"/>
          <p:cNvSpPr/>
          <p:nvPr/>
        </p:nvSpPr>
        <p:spPr>
          <a:xfrm>
            <a:off x="14080994" y="4961576"/>
            <a:ext cx="202565" cy="1270"/>
          </a:xfrm>
          <a:custGeom>
            <a:avLst/>
            <a:gdLst/>
            <a:ahLst/>
            <a:cxnLst/>
            <a:rect l="l" t="t" r="r" b="b"/>
            <a:pathLst>
              <a:path w="202565" h="1270">
                <a:moveTo>
                  <a:pt x="0" y="603"/>
                </a:moveTo>
                <a:lnTo>
                  <a:pt x="202171" y="603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0" name="object 1870"/>
          <p:cNvSpPr/>
          <p:nvPr/>
        </p:nvSpPr>
        <p:spPr>
          <a:xfrm>
            <a:off x="14080994" y="4961576"/>
            <a:ext cx="202565" cy="1270"/>
          </a:xfrm>
          <a:custGeom>
            <a:avLst/>
            <a:gdLst/>
            <a:ahLst/>
            <a:cxnLst/>
            <a:rect l="l" t="t" r="r" b="b"/>
            <a:pathLst>
              <a:path w="202565" h="1270">
                <a:moveTo>
                  <a:pt x="0" y="603"/>
                </a:moveTo>
                <a:lnTo>
                  <a:pt x="202171" y="603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1" name="object 1871"/>
          <p:cNvSpPr/>
          <p:nvPr/>
        </p:nvSpPr>
        <p:spPr>
          <a:xfrm>
            <a:off x="13318861" y="4962175"/>
            <a:ext cx="202565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171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2" name="object 1872"/>
          <p:cNvSpPr/>
          <p:nvPr/>
        </p:nvSpPr>
        <p:spPr>
          <a:xfrm>
            <a:off x="13320152" y="4961576"/>
            <a:ext cx="201295" cy="1270"/>
          </a:xfrm>
          <a:custGeom>
            <a:avLst/>
            <a:gdLst/>
            <a:ahLst/>
            <a:cxnLst/>
            <a:rect l="l" t="t" r="r" b="b"/>
            <a:pathLst>
              <a:path w="201294" h="1270">
                <a:moveTo>
                  <a:pt x="0" y="603"/>
                </a:moveTo>
                <a:lnTo>
                  <a:pt x="200875" y="603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3" name="object 1873"/>
          <p:cNvSpPr/>
          <p:nvPr/>
        </p:nvSpPr>
        <p:spPr>
          <a:xfrm>
            <a:off x="13318856" y="4961576"/>
            <a:ext cx="202565" cy="1270"/>
          </a:xfrm>
          <a:custGeom>
            <a:avLst/>
            <a:gdLst/>
            <a:ahLst/>
            <a:cxnLst/>
            <a:rect l="l" t="t" r="r" b="b"/>
            <a:pathLst>
              <a:path w="202565" h="1270">
                <a:moveTo>
                  <a:pt x="0" y="603"/>
                </a:moveTo>
                <a:lnTo>
                  <a:pt x="202171" y="603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4" name="object 1874"/>
          <p:cNvSpPr/>
          <p:nvPr/>
        </p:nvSpPr>
        <p:spPr>
          <a:xfrm>
            <a:off x="14080993" y="4963476"/>
            <a:ext cx="203835" cy="0"/>
          </a:xfrm>
          <a:custGeom>
            <a:avLst/>
            <a:gdLst/>
            <a:ahLst/>
            <a:cxnLst/>
            <a:rect l="l" t="t" r="r" b="b"/>
            <a:pathLst>
              <a:path w="203834">
                <a:moveTo>
                  <a:pt x="0" y="0"/>
                </a:moveTo>
                <a:lnTo>
                  <a:pt x="203288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5" name="object 1875"/>
          <p:cNvSpPr/>
          <p:nvPr/>
        </p:nvSpPr>
        <p:spPr>
          <a:xfrm>
            <a:off x="14080994" y="4962779"/>
            <a:ext cx="203835" cy="1905"/>
          </a:xfrm>
          <a:custGeom>
            <a:avLst/>
            <a:gdLst/>
            <a:ahLst/>
            <a:cxnLst/>
            <a:rect l="l" t="t" r="r" b="b"/>
            <a:pathLst>
              <a:path w="203834" h="1904">
                <a:moveTo>
                  <a:pt x="0" y="692"/>
                </a:moveTo>
                <a:lnTo>
                  <a:pt x="203276" y="692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6" name="object 1876"/>
          <p:cNvSpPr/>
          <p:nvPr/>
        </p:nvSpPr>
        <p:spPr>
          <a:xfrm>
            <a:off x="14080994" y="4962779"/>
            <a:ext cx="203835" cy="1905"/>
          </a:xfrm>
          <a:custGeom>
            <a:avLst/>
            <a:gdLst/>
            <a:ahLst/>
            <a:cxnLst/>
            <a:rect l="l" t="t" r="r" b="b"/>
            <a:pathLst>
              <a:path w="203834" h="1904">
                <a:moveTo>
                  <a:pt x="0" y="692"/>
                </a:moveTo>
                <a:lnTo>
                  <a:pt x="203276" y="692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7" name="object 1877"/>
          <p:cNvSpPr/>
          <p:nvPr/>
        </p:nvSpPr>
        <p:spPr>
          <a:xfrm>
            <a:off x="13317746" y="4963476"/>
            <a:ext cx="203835" cy="0"/>
          </a:xfrm>
          <a:custGeom>
            <a:avLst/>
            <a:gdLst/>
            <a:ahLst/>
            <a:cxnLst/>
            <a:rect l="l" t="t" r="r" b="b"/>
            <a:pathLst>
              <a:path w="203834">
                <a:moveTo>
                  <a:pt x="0" y="0"/>
                </a:moveTo>
                <a:lnTo>
                  <a:pt x="203276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8" name="object 1878"/>
          <p:cNvSpPr/>
          <p:nvPr/>
        </p:nvSpPr>
        <p:spPr>
          <a:xfrm>
            <a:off x="13318856" y="4962779"/>
            <a:ext cx="202565" cy="1905"/>
          </a:xfrm>
          <a:custGeom>
            <a:avLst/>
            <a:gdLst/>
            <a:ahLst/>
            <a:cxnLst/>
            <a:rect l="l" t="t" r="r" b="b"/>
            <a:pathLst>
              <a:path w="202565" h="1904">
                <a:moveTo>
                  <a:pt x="0" y="692"/>
                </a:moveTo>
                <a:lnTo>
                  <a:pt x="202171" y="692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9" name="object 1879"/>
          <p:cNvSpPr/>
          <p:nvPr/>
        </p:nvSpPr>
        <p:spPr>
          <a:xfrm>
            <a:off x="13317751" y="4962779"/>
            <a:ext cx="203835" cy="1905"/>
          </a:xfrm>
          <a:custGeom>
            <a:avLst/>
            <a:gdLst/>
            <a:ahLst/>
            <a:cxnLst/>
            <a:rect l="l" t="t" r="r" b="b"/>
            <a:pathLst>
              <a:path w="203834" h="1904">
                <a:moveTo>
                  <a:pt x="0" y="692"/>
                </a:moveTo>
                <a:lnTo>
                  <a:pt x="203276" y="692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0" name="object 1880"/>
          <p:cNvSpPr/>
          <p:nvPr/>
        </p:nvSpPr>
        <p:spPr>
          <a:xfrm>
            <a:off x="14080993" y="4964999"/>
            <a:ext cx="204470" cy="0"/>
          </a:xfrm>
          <a:custGeom>
            <a:avLst/>
            <a:gdLst/>
            <a:ahLst/>
            <a:cxnLst/>
            <a:rect l="l" t="t" r="r" b="b"/>
            <a:pathLst>
              <a:path w="204469">
                <a:moveTo>
                  <a:pt x="0" y="0"/>
                </a:moveTo>
                <a:lnTo>
                  <a:pt x="204114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1" name="object 1881"/>
          <p:cNvSpPr/>
          <p:nvPr/>
        </p:nvSpPr>
        <p:spPr>
          <a:xfrm>
            <a:off x="14081000" y="4964167"/>
            <a:ext cx="204470" cy="1905"/>
          </a:xfrm>
          <a:custGeom>
            <a:avLst/>
            <a:gdLst/>
            <a:ahLst/>
            <a:cxnLst/>
            <a:rect l="l" t="t" r="r" b="b"/>
            <a:pathLst>
              <a:path w="204469" h="1904">
                <a:moveTo>
                  <a:pt x="0" y="831"/>
                </a:moveTo>
                <a:lnTo>
                  <a:pt x="204114" y="831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2" name="object 1882"/>
          <p:cNvSpPr/>
          <p:nvPr/>
        </p:nvSpPr>
        <p:spPr>
          <a:xfrm>
            <a:off x="14081000" y="4964167"/>
            <a:ext cx="204470" cy="1905"/>
          </a:xfrm>
          <a:custGeom>
            <a:avLst/>
            <a:gdLst/>
            <a:ahLst/>
            <a:cxnLst/>
            <a:rect l="l" t="t" r="r" b="b"/>
            <a:pathLst>
              <a:path w="204469" h="1904">
                <a:moveTo>
                  <a:pt x="0" y="831"/>
                </a:moveTo>
                <a:lnTo>
                  <a:pt x="204114" y="831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3" name="object 1883"/>
          <p:cNvSpPr/>
          <p:nvPr/>
        </p:nvSpPr>
        <p:spPr>
          <a:xfrm>
            <a:off x="13316917" y="4964999"/>
            <a:ext cx="204470" cy="0"/>
          </a:xfrm>
          <a:custGeom>
            <a:avLst/>
            <a:gdLst/>
            <a:ahLst/>
            <a:cxnLst/>
            <a:rect l="l" t="t" r="r" b="b"/>
            <a:pathLst>
              <a:path w="204469">
                <a:moveTo>
                  <a:pt x="0" y="0"/>
                </a:moveTo>
                <a:lnTo>
                  <a:pt x="204101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4" name="object 1884"/>
          <p:cNvSpPr/>
          <p:nvPr/>
        </p:nvSpPr>
        <p:spPr>
          <a:xfrm>
            <a:off x="13317751" y="4964167"/>
            <a:ext cx="203835" cy="1905"/>
          </a:xfrm>
          <a:custGeom>
            <a:avLst/>
            <a:gdLst/>
            <a:ahLst/>
            <a:cxnLst/>
            <a:rect l="l" t="t" r="r" b="b"/>
            <a:pathLst>
              <a:path w="203834" h="1904">
                <a:moveTo>
                  <a:pt x="0" y="831"/>
                </a:moveTo>
                <a:lnTo>
                  <a:pt x="203276" y="831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5" name="object 1885"/>
          <p:cNvSpPr/>
          <p:nvPr/>
        </p:nvSpPr>
        <p:spPr>
          <a:xfrm>
            <a:off x="13316914" y="4964167"/>
            <a:ext cx="204470" cy="1905"/>
          </a:xfrm>
          <a:custGeom>
            <a:avLst/>
            <a:gdLst/>
            <a:ahLst/>
            <a:cxnLst/>
            <a:rect l="l" t="t" r="r" b="b"/>
            <a:pathLst>
              <a:path w="204469" h="1904">
                <a:moveTo>
                  <a:pt x="0" y="831"/>
                </a:moveTo>
                <a:lnTo>
                  <a:pt x="204114" y="831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6" name="object 1886"/>
          <p:cNvSpPr/>
          <p:nvPr/>
        </p:nvSpPr>
        <p:spPr>
          <a:xfrm>
            <a:off x="14080993" y="4966661"/>
            <a:ext cx="205104" cy="0"/>
          </a:xfrm>
          <a:custGeom>
            <a:avLst/>
            <a:gdLst/>
            <a:ahLst/>
            <a:cxnLst/>
            <a:rect l="l" t="t" r="r" b="b"/>
            <a:pathLst>
              <a:path w="205105">
                <a:moveTo>
                  <a:pt x="0" y="0"/>
                </a:moveTo>
                <a:lnTo>
                  <a:pt x="204673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7" name="object 1887"/>
          <p:cNvSpPr/>
          <p:nvPr/>
        </p:nvSpPr>
        <p:spPr>
          <a:xfrm>
            <a:off x="14080994" y="4965832"/>
            <a:ext cx="205104" cy="1905"/>
          </a:xfrm>
          <a:custGeom>
            <a:avLst/>
            <a:gdLst/>
            <a:ahLst/>
            <a:cxnLst/>
            <a:rect l="l" t="t" r="r" b="b"/>
            <a:pathLst>
              <a:path w="205105" h="1904">
                <a:moveTo>
                  <a:pt x="0" y="831"/>
                </a:moveTo>
                <a:lnTo>
                  <a:pt x="204673" y="831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8" name="object 1888"/>
          <p:cNvSpPr/>
          <p:nvPr/>
        </p:nvSpPr>
        <p:spPr>
          <a:xfrm>
            <a:off x="14080994" y="4965832"/>
            <a:ext cx="205104" cy="1905"/>
          </a:xfrm>
          <a:custGeom>
            <a:avLst/>
            <a:gdLst/>
            <a:ahLst/>
            <a:cxnLst/>
            <a:rect l="l" t="t" r="r" b="b"/>
            <a:pathLst>
              <a:path w="205105" h="1904">
                <a:moveTo>
                  <a:pt x="0" y="831"/>
                </a:moveTo>
                <a:lnTo>
                  <a:pt x="204673" y="831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9" name="object 1889"/>
          <p:cNvSpPr/>
          <p:nvPr/>
        </p:nvSpPr>
        <p:spPr>
          <a:xfrm>
            <a:off x="13316360" y="4966661"/>
            <a:ext cx="205104" cy="0"/>
          </a:xfrm>
          <a:custGeom>
            <a:avLst/>
            <a:gdLst/>
            <a:ahLst/>
            <a:cxnLst/>
            <a:rect l="l" t="t" r="r" b="b"/>
            <a:pathLst>
              <a:path w="205105">
                <a:moveTo>
                  <a:pt x="0" y="0"/>
                </a:moveTo>
                <a:lnTo>
                  <a:pt x="204660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0" name="object 1890"/>
          <p:cNvSpPr/>
          <p:nvPr/>
        </p:nvSpPr>
        <p:spPr>
          <a:xfrm>
            <a:off x="13316914" y="4965832"/>
            <a:ext cx="204470" cy="1905"/>
          </a:xfrm>
          <a:custGeom>
            <a:avLst/>
            <a:gdLst/>
            <a:ahLst/>
            <a:cxnLst/>
            <a:rect l="l" t="t" r="r" b="b"/>
            <a:pathLst>
              <a:path w="204469" h="1904">
                <a:moveTo>
                  <a:pt x="0" y="831"/>
                </a:moveTo>
                <a:lnTo>
                  <a:pt x="204114" y="831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1" name="object 1891"/>
          <p:cNvSpPr/>
          <p:nvPr/>
        </p:nvSpPr>
        <p:spPr>
          <a:xfrm>
            <a:off x="13316354" y="4965832"/>
            <a:ext cx="205104" cy="1905"/>
          </a:xfrm>
          <a:custGeom>
            <a:avLst/>
            <a:gdLst/>
            <a:ahLst/>
            <a:cxnLst/>
            <a:rect l="l" t="t" r="r" b="b"/>
            <a:pathLst>
              <a:path w="205105" h="1904">
                <a:moveTo>
                  <a:pt x="0" y="831"/>
                </a:moveTo>
                <a:lnTo>
                  <a:pt x="204673" y="831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2" name="object 1892"/>
          <p:cNvSpPr/>
          <p:nvPr/>
        </p:nvSpPr>
        <p:spPr>
          <a:xfrm>
            <a:off x="14080993" y="4968420"/>
            <a:ext cx="205104" cy="0"/>
          </a:xfrm>
          <a:custGeom>
            <a:avLst/>
            <a:gdLst/>
            <a:ahLst/>
            <a:cxnLst/>
            <a:rect l="l" t="t" r="r" b="b"/>
            <a:pathLst>
              <a:path w="205105">
                <a:moveTo>
                  <a:pt x="0" y="0"/>
                </a:moveTo>
                <a:lnTo>
                  <a:pt x="204863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3" name="object 1893"/>
          <p:cNvSpPr/>
          <p:nvPr/>
        </p:nvSpPr>
        <p:spPr>
          <a:xfrm>
            <a:off x="14080991" y="4967498"/>
            <a:ext cx="205104" cy="1905"/>
          </a:xfrm>
          <a:custGeom>
            <a:avLst/>
            <a:gdLst/>
            <a:ahLst/>
            <a:cxnLst/>
            <a:rect l="l" t="t" r="r" b="b"/>
            <a:pathLst>
              <a:path w="205105" h="1904">
                <a:moveTo>
                  <a:pt x="0" y="927"/>
                </a:moveTo>
                <a:lnTo>
                  <a:pt x="204863" y="927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4" name="object 1894"/>
          <p:cNvSpPr/>
          <p:nvPr/>
        </p:nvSpPr>
        <p:spPr>
          <a:xfrm>
            <a:off x="14080991" y="4967498"/>
            <a:ext cx="205104" cy="1905"/>
          </a:xfrm>
          <a:custGeom>
            <a:avLst/>
            <a:gdLst/>
            <a:ahLst/>
            <a:cxnLst/>
            <a:rect l="l" t="t" r="r" b="b"/>
            <a:pathLst>
              <a:path w="205105" h="1904">
                <a:moveTo>
                  <a:pt x="0" y="927"/>
                </a:moveTo>
                <a:lnTo>
                  <a:pt x="204863" y="927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5" name="object 1895"/>
          <p:cNvSpPr/>
          <p:nvPr/>
        </p:nvSpPr>
        <p:spPr>
          <a:xfrm>
            <a:off x="13316182" y="4968420"/>
            <a:ext cx="205104" cy="0"/>
          </a:xfrm>
          <a:custGeom>
            <a:avLst/>
            <a:gdLst/>
            <a:ahLst/>
            <a:cxnLst/>
            <a:rect l="l" t="t" r="r" b="b"/>
            <a:pathLst>
              <a:path w="205105">
                <a:moveTo>
                  <a:pt x="0" y="0"/>
                </a:moveTo>
                <a:lnTo>
                  <a:pt x="204838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6" name="object 1896"/>
          <p:cNvSpPr/>
          <p:nvPr/>
        </p:nvSpPr>
        <p:spPr>
          <a:xfrm>
            <a:off x="13316354" y="4967498"/>
            <a:ext cx="205104" cy="1905"/>
          </a:xfrm>
          <a:custGeom>
            <a:avLst/>
            <a:gdLst/>
            <a:ahLst/>
            <a:cxnLst/>
            <a:rect l="l" t="t" r="r" b="b"/>
            <a:pathLst>
              <a:path w="205105" h="1904">
                <a:moveTo>
                  <a:pt x="0" y="927"/>
                </a:moveTo>
                <a:lnTo>
                  <a:pt x="204673" y="927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7" name="object 1897"/>
          <p:cNvSpPr/>
          <p:nvPr/>
        </p:nvSpPr>
        <p:spPr>
          <a:xfrm>
            <a:off x="13316177" y="4967498"/>
            <a:ext cx="205104" cy="1905"/>
          </a:xfrm>
          <a:custGeom>
            <a:avLst/>
            <a:gdLst/>
            <a:ahLst/>
            <a:cxnLst/>
            <a:rect l="l" t="t" r="r" b="b"/>
            <a:pathLst>
              <a:path w="205105" h="1904">
                <a:moveTo>
                  <a:pt x="0" y="927"/>
                </a:moveTo>
                <a:lnTo>
                  <a:pt x="204851" y="927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8" name="object 1898"/>
          <p:cNvSpPr/>
          <p:nvPr/>
        </p:nvSpPr>
        <p:spPr>
          <a:xfrm>
            <a:off x="14080993" y="4970272"/>
            <a:ext cx="205104" cy="0"/>
          </a:xfrm>
          <a:custGeom>
            <a:avLst/>
            <a:gdLst/>
            <a:ahLst/>
            <a:cxnLst/>
            <a:rect l="l" t="t" r="r" b="b"/>
            <a:pathLst>
              <a:path w="205105">
                <a:moveTo>
                  <a:pt x="0" y="0"/>
                </a:moveTo>
                <a:lnTo>
                  <a:pt x="204863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9" name="object 1899"/>
          <p:cNvSpPr/>
          <p:nvPr/>
        </p:nvSpPr>
        <p:spPr>
          <a:xfrm>
            <a:off x="14080999" y="4969349"/>
            <a:ext cx="205104" cy="1905"/>
          </a:xfrm>
          <a:custGeom>
            <a:avLst/>
            <a:gdLst/>
            <a:ahLst/>
            <a:cxnLst/>
            <a:rect l="l" t="t" r="r" b="b"/>
            <a:pathLst>
              <a:path w="205105" h="1904">
                <a:moveTo>
                  <a:pt x="0" y="927"/>
                </a:moveTo>
                <a:lnTo>
                  <a:pt x="204851" y="927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0" name="object 1900"/>
          <p:cNvSpPr/>
          <p:nvPr/>
        </p:nvSpPr>
        <p:spPr>
          <a:xfrm>
            <a:off x="14080999" y="4969349"/>
            <a:ext cx="205104" cy="1905"/>
          </a:xfrm>
          <a:custGeom>
            <a:avLst/>
            <a:gdLst/>
            <a:ahLst/>
            <a:cxnLst/>
            <a:rect l="l" t="t" r="r" b="b"/>
            <a:pathLst>
              <a:path w="205105" h="1904">
                <a:moveTo>
                  <a:pt x="0" y="927"/>
                </a:moveTo>
                <a:lnTo>
                  <a:pt x="204660" y="927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1" name="object 1901"/>
          <p:cNvSpPr/>
          <p:nvPr/>
        </p:nvSpPr>
        <p:spPr>
          <a:xfrm>
            <a:off x="13316177" y="4970272"/>
            <a:ext cx="205104" cy="0"/>
          </a:xfrm>
          <a:custGeom>
            <a:avLst/>
            <a:gdLst/>
            <a:ahLst/>
            <a:cxnLst/>
            <a:rect l="l" t="t" r="r" b="b"/>
            <a:pathLst>
              <a:path w="205105">
                <a:moveTo>
                  <a:pt x="0" y="0"/>
                </a:moveTo>
                <a:lnTo>
                  <a:pt x="204851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2" name="object 1902"/>
          <p:cNvSpPr/>
          <p:nvPr/>
        </p:nvSpPr>
        <p:spPr>
          <a:xfrm>
            <a:off x="13316177" y="4969349"/>
            <a:ext cx="205104" cy="1905"/>
          </a:xfrm>
          <a:custGeom>
            <a:avLst/>
            <a:gdLst/>
            <a:ahLst/>
            <a:cxnLst/>
            <a:rect l="l" t="t" r="r" b="b"/>
            <a:pathLst>
              <a:path w="205105" h="1904">
                <a:moveTo>
                  <a:pt x="0" y="927"/>
                </a:moveTo>
                <a:lnTo>
                  <a:pt x="204851" y="927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3" name="object 1903"/>
          <p:cNvSpPr/>
          <p:nvPr/>
        </p:nvSpPr>
        <p:spPr>
          <a:xfrm>
            <a:off x="13316177" y="4969349"/>
            <a:ext cx="205104" cy="1905"/>
          </a:xfrm>
          <a:custGeom>
            <a:avLst/>
            <a:gdLst/>
            <a:ahLst/>
            <a:cxnLst/>
            <a:rect l="l" t="t" r="r" b="b"/>
            <a:pathLst>
              <a:path w="205105" h="1904">
                <a:moveTo>
                  <a:pt x="0" y="927"/>
                </a:moveTo>
                <a:lnTo>
                  <a:pt x="204851" y="927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4" name="object 1904"/>
          <p:cNvSpPr/>
          <p:nvPr/>
        </p:nvSpPr>
        <p:spPr>
          <a:xfrm>
            <a:off x="14080993" y="4972028"/>
            <a:ext cx="205104" cy="0"/>
          </a:xfrm>
          <a:custGeom>
            <a:avLst/>
            <a:gdLst/>
            <a:ahLst/>
            <a:cxnLst/>
            <a:rect l="l" t="t" r="r" b="b"/>
            <a:pathLst>
              <a:path w="205105">
                <a:moveTo>
                  <a:pt x="0" y="0"/>
                </a:moveTo>
                <a:lnTo>
                  <a:pt x="204673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5" name="object 1905"/>
          <p:cNvSpPr/>
          <p:nvPr/>
        </p:nvSpPr>
        <p:spPr>
          <a:xfrm>
            <a:off x="14080991" y="4971199"/>
            <a:ext cx="205104" cy="1905"/>
          </a:xfrm>
          <a:custGeom>
            <a:avLst/>
            <a:gdLst/>
            <a:ahLst/>
            <a:cxnLst/>
            <a:rect l="l" t="t" r="r" b="b"/>
            <a:pathLst>
              <a:path w="205105" h="1904">
                <a:moveTo>
                  <a:pt x="0" y="831"/>
                </a:moveTo>
                <a:lnTo>
                  <a:pt x="204673" y="831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6" name="object 1906"/>
          <p:cNvSpPr/>
          <p:nvPr/>
        </p:nvSpPr>
        <p:spPr>
          <a:xfrm>
            <a:off x="14080991" y="4971199"/>
            <a:ext cx="204470" cy="1905"/>
          </a:xfrm>
          <a:custGeom>
            <a:avLst/>
            <a:gdLst/>
            <a:ahLst/>
            <a:cxnLst/>
            <a:rect l="l" t="t" r="r" b="b"/>
            <a:pathLst>
              <a:path w="204469" h="1904">
                <a:moveTo>
                  <a:pt x="0" y="831"/>
                </a:moveTo>
                <a:lnTo>
                  <a:pt x="204114" y="831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7" name="object 1907"/>
          <p:cNvSpPr/>
          <p:nvPr/>
        </p:nvSpPr>
        <p:spPr>
          <a:xfrm>
            <a:off x="13316360" y="4972028"/>
            <a:ext cx="205104" cy="0"/>
          </a:xfrm>
          <a:custGeom>
            <a:avLst/>
            <a:gdLst/>
            <a:ahLst/>
            <a:cxnLst/>
            <a:rect l="l" t="t" r="r" b="b"/>
            <a:pathLst>
              <a:path w="205105">
                <a:moveTo>
                  <a:pt x="0" y="0"/>
                </a:moveTo>
                <a:lnTo>
                  <a:pt x="204660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8" name="object 1908"/>
          <p:cNvSpPr/>
          <p:nvPr/>
        </p:nvSpPr>
        <p:spPr>
          <a:xfrm>
            <a:off x="13316354" y="4971199"/>
            <a:ext cx="205104" cy="1905"/>
          </a:xfrm>
          <a:custGeom>
            <a:avLst/>
            <a:gdLst/>
            <a:ahLst/>
            <a:cxnLst/>
            <a:rect l="l" t="t" r="r" b="b"/>
            <a:pathLst>
              <a:path w="205105" h="1904">
                <a:moveTo>
                  <a:pt x="0" y="831"/>
                </a:moveTo>
                <a:lnTo>
                  <a:pt x="204673" y="831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9" name="object 1909"/>
          <p:cNvSpPr/>
          <p:nvPr/>
        </p:nvSpPr>
        <p:spPr>
          <a:xfrm>
            <a:off x="13316354" y="4971199"/>
            <a:ext cx="205104" cy="1905"/>
          </a:xfrm>
          <a:custGeom>
            <a:avLst/>
            <a:gdLst/>
            <a:ahLst/>
            <a:cxnLst/>
            <a:rect l="l" t="t" r="r" b="b"/>
            <a:pathLst>
              <a:path w="205105" h="1904">
                <a:moveTo>
                  <a:pt x="0" y="831"/>
                </a:moveTo>
                <a:lnTo>
                  <a:pt x="204673" y="831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0" name="object 1910"/>
          <p:cNvSpPr/>
          <p:nvPr/>
        </p:nvSpPr>
        <p:spPr>
          <a:xfrm>
            <a:off x="14080993" y="4973697"/>
            <a:ext cx="204470" cy="0"/>
          </a:xfrm>
          <a:custGeom>
            <a:avLst/>
            <a:gdLst/>
            <a:ahLst/>
            <a:cxnLst/>
            <a:rect l="l" t="t" r="r" b="b"/>
            <a:pathLst>
              <a:path w="204469">
                <a:moveTo>
                  <a:pt x="0" y="0"/>
                </a:moveTo>
                <a:lnTo>
                  <a:pt x="204114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1" name="object 1911"/>
          <p:cNvSpPr/>
          <p:nvPr/>
        </p:nvSpPr>
        <p:spPr>
          <a:xfrm>
            <a:off x="14080994" y="4972864"/>
            <a:ext cx="204470" cy="1905"/>
          </a:xfrm>
          <a:custGeom>
            <a:avLst/>
            <a:gdLst/>
            <a:ahLst/>
            <a:cxnLst/>
            <a:rect l="l" t="t" r="r" b="b"/>
            <a:pathLst>
              <a:path w="204469" h="1904">
                <a:moveTo>
                  <a:pt x="0" y="831"/>
                </a:moveTo>
                <a:lnTo>
                  <a:pt x="204114" y="831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2" name="object 1912"/>
          <p:cNvSpPr/>
          <p:nvPr/>
        </p:nvSpPr>
        <p:spPr>
          <a:xfrm>
            <a:off x="14080994" y="4972864"/>
            <a:ext cx="203835" cy="1905"/>
          </a:xfrm>
          <a:custGeom>
            <a:avLst/>
            <a:gdLst/>
            <a:ahLst/>
            <a:cxnLst/>
            <a:rect l="l" t="t" r="r" b="b"/>
            <a:pathLst>
              <a:path w="203834" h="1904">
                <a:moveTo>
                  <a:pt x="0" y="831"/>
                </a:moveTo>
                <a:lnTo>
                  <a:pt x="203276" y="831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3" name="object 1913"/>
          <p:cNvSpPr/>
          <p:nvPr/>
        </p:nvSpPr>
        <p:spPr>
          <a:xfrm>
            <a:off x="13316920" y="4973697"/>
            <a:ext cx="204470" cy="0"/>
          </a:xfrm>
          <a:custGeom>
            <a:avLst/>
            <a:gdLst/>
            <a:ahLst/>
            <a:cxnLst/>
            <a:rect l="l" t="t" r="r" b="b"/>
            <a:pathLst>
              <a:path w="204469">
                <a:moveTo>
                  <a:pt x="0" y="0"/>
                </a:moveTo>
                <a:lnTo>
                  <a:pt x="204101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4" name="object 1914"/>
          <p:cNvSpPr/>
          <p:nvPr/>
        </p:nvSpPr>
        <p:spPr>
          <a:xfrm>
            <a:off x="13316914" y="4972864"/>
            <a:ext cx="204470" cy="1905"/>
          </a:xfrm>
          <a:custGeom>
            <a:avLst/>
            <a:gdLst/>
            <a:ahLst/>
            <a:cxnLst/>
            <a:rect l="l" t="t" r="r" b="b"/>
            <a:pathLst>
              <a:path w="204469" h="1904">
                <a:moveTo>
                  <a:pt x="0" y="831"/>
                </a:moveTo>
                <a:lnTo>
                  <a:pt x="204114" y="831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5" name="object 1915"/>
          <p:cNvSpPr/>
          <p:nvPr/>
        </p:nvSpPr>
        <p:spPr>
          <a:xfrm>
            <a:off x="13316914" y="4972864"/>
            <a:ext cx="204470" cy="1905"/>
          </a:xfrm>
          <a:custGeom>
            <a:avLst/>
            <a:gdLst/>
            <a:ahLst/>
            <a:cxnLst/>
            <a:rect l="l" t="t" r="r" b="b"/>
            <a:pathLst>
              <a:path w="204469" h="1904">
                <a:moveTo>
                  <a:pt x="0" y="831"/>
                </a:moveTo>
                <a:lnTo>
                  <a:pt x="204114" y="831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6" name="object 1916"/>
          <p:cNvSpPr/>
          <p:nvPr/>
        </p:nvSpPr>
        <p:spPr>
          <a:xfrm>
            <a:off x="14080993" y="4975226"/>
            <a:ext cx="203835" cy="0"/>
          </a:xfrm>
          <a:custGeom>
            <a:avLst/>
            <a:gdLst/>
            <a:ahLst/>
            <a:cxnLst/>
            <a:rect l="l" t="t" r="r" b="b"/>
            <a:pathLst>
              <a:path w="203834">
                <a:moveTo>
                  <a:pt x="0" y="0"/>
                </a:moveTo>
                <a:lnTo>
                  <a:pt x="203288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7" name="object 1917"/>
          <p:cNvSpPr/>
          <p:nvPr/>
        </p:nvSpPr>
        <p:spPr>
          <a:xfrm>
            <a:off x="14081000" y="4974530"/>
            <a:ext cx="203835" cy="1905"/>
          </a:xfrm>
          <a:custGeom>
            <a:avLst/>
            <a:gdLst/>
            <a:ahLst/>
            <a:cxnLst/>
            <a:rect l="l" t="t" r="r" b="b"/>
            <a:pathLst>
              <a:path w="203834" h="1904">
                <a:moveTo>
                  <a:pt x="0" y="692"/>
                </a:moveTo>
                <a:lnTo>
                  <a:pt x="203276" y="692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8" name="object 1918"/>
          <p:cNvSpPr/>
          <p:nvPr/>
        </p:nvSpPr>
        <p:spPr>
          <a:xfrm>
            <a:off x="14081000" y="4974530"/>
            <a:ext cx="202565" cy="1905"/>
          </a:xfrm>
          <a:custGeom>
            <a:avLst/>
            <a:gdLst/>
            <a:ahLst/>
            <a:cxnLst/>
            <a:rect l="l" t="t" r="r" b="b"/>
            <a:pathLst>
              <a:path w="202565" h="1904">
                <a:moveTo>
                  <a:pt x="0" y="692"/>
                </a:moveTo>
                <a:lnTo>
                  <a:pt x="202158" y="692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9" name="object 1919"/>
          <p:cNvSpPr/>
          <p:nvPr/>
        </p:nvSpPr>
        <p:spPr>
          <a:xfrm>
            <a:off x="13317743" y="4975226"/>
            <a:ext cx="203835" cy="0"/>
          </a:xfrm>
          <a:custGeom>
            <a:avLst/>
            <a:gdLst/>
            <a:ahLst/>
            <a:cxnLst/>
            <a:rect l="l" t="t" r="r" b="b"/>
            <a:pathLst>
              <a:path w="203834">
                <a:moveTo>
                  <a:pt x="0" y="0"/>
                </a:moveTo>
                <a:lnTo>
                  <a:pt x="203276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0" name="object 1920"/>
          <p:cNvSpPr/>
          <p:nvPr/>
        </p:nvSpPr>
        <p:spPr>
          <a:xfrm>
            <a:off x="13317751" y="4974530"/>
            <a:ext cx="203835" cy="1905"/>
          </a:xfrm>
          <a:custGeom>
            <a:avLst/>
            <a:gdLst/>
            <a:ahLst/>
            <a:cxnLst/>
            <a:rect l="l" t="t" r="r" b="b"/>
            <a:pathLst>
              <a:path w="203834" h="1904">
                <a:moveTo>
                  <a:pt x="0" y="692"/>
                </a:moveTo>
                <a:lnTo>
                  <a:pt x="203276" y="692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1" name="object 1921"/>
          <p:cNvSpPr/>
          <p:nvPr/>
        </p:nvSpPr>
        <p:spPr>
          <a:xfrm>
            <a:off x="13317751" y="4974530"/>
            <a:ext cx="203835" cy="1905"/>
          </a:xfrm>
          <a:custGeom>
            <a:avLst/>
            <a:gdLst/>
            <a:ahLst/>
            <a:cxnLst/>
            <a:rect l="l" t="t" r="r" b="b"/>
            <a:pathLst>
              <a:path w="203834" h="1904">
                <a:moveTo>
                  <a:pt x="0" y="692"/>
                </a:moveTo>
                <a:lnTo>
                  <a:pt x="203276" y="692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2" name="object 1922"/>
          <p:cNvSpPr/>
          <p:nvPr/>
        </p:nvSpPr>
        <p:spPr>
          <a:xfrm>
            <a:off x="14080993" y="4976520"/>
            <a:ext cx="202565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171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3" name="object 1923"/>
          <p:cNvSpPr/>
          <p:nvPr/>
        </p:nvSpPr>
        <p:spPr>
          <a:xfrm>
            <a:off x="14080994" y="4975918"/>
            <a:ext cx="202565" cy="1270"/>
          </a:xfrm>
          <a:custGeom>
            <a:avLst/>
            <a:gdLst/>
            <a:ahLst/>
            <a:cxnLst/>
            <a:rect l="l" t="t" r="r" b="b"/>
            <a:pathLst>
              <a:path w="202565" h="1270">
                <a:moveTo>
                  <a:pt x="0" y="603"/>
                </a:moveTo>
                <a:lnTo>
                  <a:pt x="202171" y="603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4" name="object 1924"/>
          <p:cNvSpPr/>
          <p:nvPr/>
        </p:nvSpPr>
        <p:spPr>
          <a:xfrm>
            <a:off x="14080994" y="4975918"/>
            <a:ext cx="201295" cy="1270"/>
          </a:xfrm>
          <a:custGeom>
            <a:avLst/>
            <a:gdLst/>
            <a:ahLst/>
            <a:cxnLst/>
            <a:rect l="l" t="t" r="r" b="b"/>
            <a:pathLst>
              <a:path w="201294" h="1270">
                <a:moveTo>
                  <a:pt x="0" y="603"/>
                </a:moveTo>
                <a:lnTo>
                  <a:pt x="200875" y="603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5" name="object 1925"/>
          <p:cNvSpPr/>
          <p:nvPr/>
        </p:nvSpPr>
        <p:spPr>
          <a:xfrm>
            <a:off x="13318864" y="4976520"/>
            <a:ext cx="202565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158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6" name="object 1926"/>
          <p:cNvSpPr/>
          <p:nvPr/>
        </p:nvSpPr>
        <p:spPr>
          <a:xfrm>
            <a:off x="13318856" y="4975918"/>
            <a:ext cx="202565" cy="1270"/>
          </a:xfrm>
          <a:custGeom>
            <a:avLst/>
            <a:gdLst/>
            <a:ahLst/>
            <a:cxnLst/>
            <a:rect l="l" t="t" r="r" b="b"/>
            <a:pathLst>
              <a:path w="202565" h="1270">
                <a:moveTo>
                  <a:pt x="0" y="603"/>
                </a:moveTo>
                <a:lnTo>
                  <a:pt x="202171" y="603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7" name="object 1927"/>
          <p:cNvSpPr/>
          <p:nvPr/>
        </p:nvSpPr>
        <p:spPr>
          <a:xfrm>
            <a:off x="13318856" y="4975918"/>
            <a:ext cx="202565" cy="1270"/>
          </a:xfrm>
          <a:custGeom>
            <a:avLst/>
            <a:gdLst/>
            <a:ahLst/>
            <a:cxnLst/>
            <a:rect l="l" t="t" r="r" b="b"/>
            <a:pathLst>
              <a:path w="202565" h="1270">
                <a:moveTo>
                  <a:pt x="0" y="603"/>
                </a:moveTo>
                <a:lnTo>
                  <a:pt x="202171" y="603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8" name="object 1928"/>
          <p:cNvSpPr/>
          <p:nvPr/>
        </p:nvSpPr>
        <p:spPr>
          <a:xfrm>
            <a:off x="14080993" y="4977581"/>
            <a:ext cx="201295" cy="0"/>
          </a:xfrm>
          <a:custGeom>
            <a:avLst/>
            <a:gdLst/>
            <a:ahLst/>
            <a:cxnLst/>
            <a:rect l="l" t="t" r="r" b="b"/>
            <a:pathLst>
              <a:path w="201294">
                <a:moveTo>
                  <a:pt x="0" y="0"/>
                </a:moveTo>
                <a:lnTo>
                  <a:pt x="200875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9" name="object 1929"/>
          <p:cNvSpPr/>
          <p:nvPr/>
        </p:nvSpPr>
        <p:spPr>
          <a:xfrm>
            <a:off x="14080994" y="4977121"/>
            <a:ext cx="201295" cy="1270"/>
          </a:xfrm>
          <a:custGeom>
            <a:avLst/>
            <a:gdLst/>
            <a:ahLst/>
            <a:cxnLst/>
            <a:rect l="l" t="t" r="r" b="b"/>
            <a:pathLst>
              <a:path w="201294" h="1270">
                <a:moveTo>
                  <a:pt x="0" y="463"/>
                </a:moveTo>
                <a:lnTo>
                  <a:pt x="200875" y="463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0" name="object 1930"/>
          <p:cNvSpPr/>
          <p:nvPr/>
        </p:nvSpPr>
        <p:spPr>
          <a:xfrm>
            <a:off x="14080994" y="4977121"/>
            <a:ext cx="199390" cy="1270"/>
          </a:xfrm>
          <a:custGeom>
            <a:avLst/>
            <a:gdLst/>
            <a:ahLst/>
            <a:cxnLst/>
            <a:rect l="l" t="t" r="r" b="b"/>
            <a:pathLst>
              <a:path w="199390" h="1270">
                <a:moveTo>
                  <a:pt x="0" y="463"/>
                </a:moveTo>
                <a:lnTo>
                  <a:pt x="199301" y="463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1" name="object 1931"/>
          <p:cNvSpPr/>
          <p:nvPr/>
        </p:nvSpPr>
        <p:spPr>
          <a:xfrm>
            <a:off x="13320155" y="4977581"/>
            <a:ext cx="201295" cy="0"/>
          </a:xfrm>
          <a:custGeom>
            <a:avLst/>
            <a:gdLst/>
            <a:ahLst/>
            <a:cxnLst/>
            <a:rect l="l" t="t" r="r" b="b"/>
            <a:pathLst>
              <a:path w="201294">
                <a:moveTo>
                  <a:pt x="0" y="0"/>
                </a:moveTo>
                <a:lnTo>
                  <a:pt x="200875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2" name="object 1932"/>
          <p:cNvSpPr/>
          <p:nvPr/>
        </p:nvSpPr>
        <p:spPr>
          <a:xfrm>
            <a:off x="13320152" y="4977121"/>
            <a:ext cx="201295" cy="1270"/>
          </a:xfrm>
          <a:custGeom>
            <a:avLst/>
            <a:gdLst/>
            <a:ahLst/>
            <a:cxnLst/>
            <a:rect l="l" t="t" r="r" b="b"/>
            <a:pathLst>
              <a:path w="201294" h="1270">
                <a:moveTo>
                  <a:pt x="0" y="463"/>
                </a:moveTo>
                <a:lnTo>
                  <a:pt x="200875" y="463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3" name="object 1933"/>
          <p:cNvSpPr/>
          <p:nvPr/>
        </p:nvSpPr>
        <p:spPr>
          <a:xfrm>
            <a:off x="13320152" y="4977121"/>
            <a:ext cx="201295" cy="1270"/>
          </a:xfrm>
          <a:custGeom>
            <a:avLst/>
            <a:gdLst/>
            <a:ahLst/>
            <a:cxnLst/>
            <a:rect l="l" t="t" r="r" b="b"/>
            <a:pathLst>
              <a:path w="201294" h="1270">
                <a:moveTo>
                  <a:pt x="0" y="463"/>
                </a:moveTo>
                <a:lnTo>
                  <a:pt x="200875" y="463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4" name="object 1934"/>
          <p:cNvSpPr/>
          <p:nvPr/>
        </p:nvSpPr>
        <p:spPr>
          <a:xfrm>
            <a:off x="14080993" y="4978043"/>
            <a:ext cx="192405" cy="7620"/>
          </a:xfrm>
          <a:custGeom>
            <a:avLst/>
            <a:gdLst/>
            <a:ahLst/>
            <a:cxnLst/>
            <a:rect l="l" t="t" r="r" b="b"/>
            <a:pathLst>
              <a:path w="192405" h="7620">
                <a:moveTo>
                  <a:pt x="0" y="0"/>
                </a:moveTo>
                <a:lnTo>
                  <a:pt x="0" y="7023"/>
                </a:lnTo>
                <a:lnTo>
                  <a:pt x="192278" y="7023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5" name="object 1935"/>
          <p:cNvSpPr/>
          <p:nvPr/>
        </p:nvSpPr>
        <p:spPr>
          <a:xfrm>
            <a:off x="14080993" y="4978043"/>
            <a:ext cx="198120" cy="7620"/>
          </a:xfrm>
          <a:custGeom>
            <a:avLst/>
            <a:gdLst/>
            <a:ahLst/>
            <a:cxnLst/>
            <a:rect l="l" t="t" r="r" b="b"/>
            <a:pathLst>
              <a:path w="198119" h="7620">
                <a:moveTo>
                  <a:pt x="197548" y="0"/>
                </a:moveTo>
                <a:lnTo>
                  <a:pt x="0" y="0"/>
                </a:lnTo>
                <a:lnTo>
                  <a:pt x="192278" y="7023"/>
                </a:lnTo>
                <a:lnTo>
                  <a:pt x="197548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6" name="object 1936"/>
          <p:cNvSpPr/>
          <p:nvPr/>
        </p:nvSpPr>
        <p:spPr>
          <a:xfrm>
            <a:off x="14080993" y="4978045"/>
            <a:ext cx="198120" cy="7620"/>
          </a:xfrm>
          <a:custGeom>
            <a:avLst/>
            <a:gdLst/>
            <a:ahLst/>
            <a:cxnLst/>
            <a:rect l="l" t="t" r="r" b="b"/>
            <a:pathLst>
              <a:path w="198119" h="7620">
                <a:moveTo>
                  <a:pt x="197548" y="0"/>
                </a:moveTo>
                <a:lnTo>
                  <a:pt x="0" y="0"/>
                </a:lnTo>
                <a:lnTo>
                  <a:pt x="192278" y="7035"/>
                </a:lnTo>
                <a:lnTo>
                  <a:pt x="197548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7" name="object 1937"/>
          <p:cNvSpPr/>
          <p:nvPr/>
        </p:nvSpPr>
        <p:spPr>
          <a:xfrm>
            <a:off x="14080993" y="4978045"/>
            <a:ext cx="192405" cy="7620"/>
          </a:xfrm>
          <a:custGeom>
            <a:avLst/>
            <a:gdLst/>
            <a:ahLst/>
            <a:cxnLst/>
            <a:rect l="l" t="t" r="r" b="b"/>
            <a:pathLst>
              <a:path w="192405" h="7620">
                <a:moveTo>
                  <a:pt x="0" y="0"/>
                </a:moveTo>
                <a:lnTo>
                  <a:pt x="192278" y="7035"/>
                </a:lnTo>
                <a:lnTo>
                  <a:pt x="0" y="703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8" name="object 1938"/>
          <p:cNvSpPr/>
          <p:nvPr/>
        </p:nvSpPr>
        <p:spPr>
          <a:xfrm>
            <a:off x="13323481" y="4978043"/>
            <a:ext cx="198120" cy="7620"/>
          </a:xfrm>
          <a:custGeom>
            <a:avLst/>
            <a:gdLst/>
            <a:ahLst/>
            <a:cxnLst/>
            <a:rect l="l" t="t" r="r" b="b"/>
            <a:pathLst>
              <a:path w="198119" h="7620">
                <a:moveTo>
                  <a:pt x="0" y="0"/>
                </a:moveTo>
                <a:lnTo>
                  <a:pt x="5283" y="7023"/>
                </a:lnTo>
                <a:lnTo>
                  <a:pt x="197548" y="7023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9" name="object 1939"/>
          <p:cNvSpPr/>
          <p:nvPr/>
        </p:nvSpPr>
        <p:spPr>
          <a:xfrm>
            <a:off x="13323481" y="4978043"/>
            <a:ext cx="198120" cy="7620"/>
          </a:xfrm>
          <a:custGeom>
            <a:avLst/>
            <a:gdLst/>
            <a:ahLst/>
            <a:cxnLst/>
            <a:rect l="l" t="t" r="r" b="b"/>
            <a:pathLst>
              <a:path w="198119" h="7620">
                <a:moveTo>
                  <a:pt x="197548" y="0"/>
                </a:moveTo>
                <a:lnTo>
                  <a:pt x="0" y="0"/>
                </a:lnTo>
                <a:lnTo>
                  <a:pt x="197548" y="7023"/>
                </a:lnTo>
                <a:lnTo>
                  <a:pt x="197548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0" name="object 1940"/>
          <p:cNvSpPr/>
          <p:nvPr/>
        </p:nvSpPr>
        <p:spPr>
          <a:xfrm>
            <a:off x="13323479" y="4978045"/>
            <a:ext cx="198120" cy="7620"/>
          </a:xfrm>
          <a:custGeom>
            <a:avLst/>
            <a:gdLst/>
            <a:ahLst/>
            <a:cxnLst/>
            <a:rect l="l" t="t" r="r" b="b"/>
            <a:pathLst>
              <a:path w="198119" h="7620">
                <a:moveTo>
                  <a:pt x="197548" y="0"/>
                </a:moveTo>
                <a:lnTo>
                  <a:pt x="0" y="0"/>
                </a:lnTo>
                <a:lnTo>
                  <a:pt x="197548" y="7035"/>
                </a:lnTo>
                <a:lnTo>
                  <a:pt x="197548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1" name="object 1941"/>
          <p:cNvSpPr/>
          <p:nvPr/>
        </p:nvSpPr>
        <p:spPr>
          <a:xfrm>
            <a:off x="13323479" y="4978045"/>
            <a:ext cx="198120" cy="7620"/>
          </a:xfrm>
          <a:custGeom>
            <a:avLst/>
            <a:gdLst/>
            <a:ahLst/>
            <a:cxnLst/>
            <a:rect l="l" t="t" r="r" b="b"/>
            <a:pathLst>
              <a:path w="198119" h="7620">
                <a:moveTo>
                  <a:pt x="0" y="0"/>
                </a:moveTo>
                <a:lnTo>
                  <a:pt x="197548" y="7035"/>
                </a:lnTo>
                <a:lnTo>
                  <a:pt x="5283" y="703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2" name="object 1942"/>
          <p:cNvSpPr/>
          <p:nvPr/>
        </p:nvSpPr>
        <p:spPr>
          <a:xfrm>
            <a:off x="14080994" y="4985077"/>
            <a:ext cx="191135" cy="92710"/>
          </a:xfrm>
          <a:custGeom>
            <a:avLst/>
            <a:gdLst/>
            <a:ahLst/>
            <a:cxnLst/>
            <a:rect l="l" t="t" r="r" b="b"/>
            <a:pathLst>
              <a:path w="191134" h="92710">
                <a:moveTo>
                  <a:pt x="0" y="0"/>
                </a:moveTo>
                <a:lnTo>
                  <a:pt x="0" y="92710"/>
                </a:lnTo>
                <a:lnTo>
                  <a:pt x="190512" y="92710"/>
                </a:lnTo>
                <a:lnTo>
                  <a:pt x="0" y="0"/>
                </a:lnTo>
                <a:close/>
              </a:path>
              <a:path w="191134" h="92710">
                <a:moveTo>
                  <a:pt x="190512" y="0"/>
                </a:moveTo>
                <a:lnTo>
                  <a:pt x="0" y="0"/>
                </a:lnTo>
                <a:lnTo>
                  <a:pt x="190512" y="92710"/>
                </a:lnTo>
                <a:lnTo>
                  <a:pt x="190512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3" name="object 1943"/>
          <p:cNvSpPr/>
          <p:nvPr/>
        </p:nvSpPr>
        <p:spPr>
          <a:xfrm>
            <a:off x="14080994" y="4985077"/>
            <a:ext cx="191135" cy="92710"/>
          </a:xfrm>
          <a:custGeom>
            <a:avLst/>
            <a:gdLst/>
            <a:ahLst/>
            <a:cxnLst/>
            <a:rect l="l" t="t" r="r" b="b"/>
            <a:pathLst>
              <a:path w="191134" h="92710">
                <a:moveTo>
                  <a:pt x="190512" y="0"/>
                </a:moveTo>
                <a:lnTo>
                  <a:pt x="0" y="0"/>
                </a:lnTo>
                <a:lnTo>
                  <a:pt x="190512" y="92710"/>
                </a:lnTo>
                <a:lnTo>
                  <a:pt x="190512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4" name="object 1944"/>
          <p:cNvSpPr/>
          <p:nvPr/>
        </p:nvSpPr>
        <p:spPr>
          <a:xfrm>
            <a:off x="14080994" y="4985077"/>
            <a:ext cx="191135" cy="92710"/>
          </a:xfrm>
          <a:custGeom>
            <a:avLst/>
            <a:gdLst/>
            <a:ahLst/>
            <a:cxnLst/>
            <a:rect l="l" t="t" r="r" b="b"/>
            <a:pathLst>
              <a:path w="191134" h="92710">
                <a:moveTo>
                  <a:pt x="0" y="0"/>
                </a:moveTo>
                <a:lnTo>
                  <a:pt x="190512" y="92710"/>
                </a:lnTo>
                <a:lnTo>
                  <a:pt x="0" y="9271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5" name="object 1945"/>
          <p:cNvSpPr/>
          <p:nvPr/>
        </p:nvSpPr>
        <p:spPr>
          <a:xfrm>
            <a:off x="13330515" y="4985077"/>
            <a:ext cx="191135" cy="92710"/>
          </a:xfrm>
          <a:custGeom>
            <a:avLst/>
            <a:gdLst/>
            <a:ahLst/>
            <a:cxnLst/>
            <a:rect l="l" t="t" r="r" b="b"/>
            <a:pathLst>
              <a:path w="191134" h="92710">
                <a:moveTo>
                  <a:pt x="0" y="0"/>
                </a:moveTo>
                <a:lnTo>
                  <a:pt x="0" y="92710"/>
                </a:lnTo>
                <a:lnTo>
                  <a:pt x="190512" y="92710"/>
                </a:lnTo>
                <a:lnTo>
                  <a:pt x="0" y="0"/>
                </a:lnTo>
                <a:close/>
              </a:path>
              <a:path w="191134" h="92710">
                <a:moveTo>
                  <a:pt x="190512" y="0"/>
                </a:moveTo>
                <a:lnTo>
                  <a:pt x="0" y="0"/>
                </a:lnTo>
                <a:lnTo>
                  <a:pt x="190512" y="92710"/>
                </a:lnTo>
                <a:lnTo>
                  <a:pt x="190512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6" name="object 1946"/>
          <p:cNvSpPr/>
          <p:nvPr/>
        </p:nvSpPr>
        <p:spPr>
          <a:xfrm>
            <a:off x="13330515" y="4985077"/>
            <a:ext cx="191135" cy="92710"/>
          </a:xfrm>
          <a:custGeom>
            <a:avLst/>
            <a:gdLst/>
            <a:ahLst/>
            <a:cxnLst/>
            <a:rect l="l" t="t" r="r" b="b"/>
            <a:pathLst>
              <a:path w="191134" h="92710">
                <a:moveTo>
                  <a:pt x="190512" y="0"/>
                </a:moveTo>
                <a:lnTo>
                  <a:pt x="0" y="0"/>
                </a:lnTo>
                <a:lnTo>
                  <a:pt x="190512" y="92710"/>
                </a:lnTo>
                <a:lnTo>
                  <a:pt x="190512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7" name="object 1947"/>
          <p:cNvSpPr/>
          <p:nvPr/>
        </p:nvSpPr>
        <p:spPr>
          <a:xfrm>
            <a:off x="13330515" y="4985077"/>
            <a:ext cx="191135" cy="92710"/>
          </a:xfrm>
          <a:custGeom>
            <a:avLst/>
            <a:gdLst/>
            <a:ahLst/>
            <a:cxnLst/>
            <a:rect l="l" t="t" r="r" b="b"/>
            <a:pathLst>
              <a:path w="191134" h="92710">
                <a:moveTo>
                  <a:pt x="0" y="0"/>
                </a:moveTo>
                <a:lnTo>
                  <a:pt x="190512" y="92710"/>
                </a:lnTo>
                <a:lnTo>
                  <a:pt x="0" y="9271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8" name="object 1948"/>
          <p:cNvSpPr/>
          <p:nvPr/>
        </p:nvSpPr>
        <p:spPr>
          <a:xfrm>
            <a:off x="14080994" y="5077789"/>
            <a:ext cx="208279" cy="13970"/>
          </a:xfrm>
          <a:custGeom>
            <a:avLst/>
            <a:gdLst/>
            <a:ahLst/>
            <a:cxnLst/>
            <a:rect l="l" t="t" r="r" b="b"/>
            <a:pathLst>
              <a:path w="208280" h="13970">
                <a:moveTo>
                  <a:pt x="0" y="0"/>
                </a:moveTo>
                <a:lnTo>
                  <a:pt x="0" y="13970"/>
                </a:lnTo>
                <a:lnTo>
                  <a:pt x="208000" y="13970"/>
                </a:lnTo>
                <a:lnTo>
                  <a:pt x="0" y="0"/>
                </a:lnTo>
                <a:close/>
              </a:path>
              <a:path w="208280" h="13970">
                <a:moveTo>
                  <a:pt x="208000" y="0"/>
                </a:moveTo>
                <a:lnTo>
                  <a:pt x="0" y="0"/>
                </a:lnTo>
                <a:lnTo>
                  <a:pt x="208000" y="13970"/>
                </a:lnTo>
                <a:lnTo>
                  <a:pt x="20800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9" name="object 1949"/>
          <p:cNvSpPr/>
          <p:nvPr/>
        </p:nvSpPr>
        <p:spPr>
          <a:xfrm>
            <a:off x="14080994" y="5077789"/>
            <a:ext cx="208279" cy="13970"/>
          </a:xfrm>
          <a:custGeom>
            <a:avLst/>
            <a:gdLst/>
            <a:ahLst/>
            <a:cxnLst/>
            <a:rect l="l" t="t" r="r" b="b"/>
            <a:pathLst>
              <a:path w="208280" h="13970">
                <a:moveTo>
                  <a:pt x="208000" y="0"/>
                </a:moveTo>
                <a:lnTo>
                  <a:pt x="0" y="0"/>
                </a:lnTo>
                <a:lnTo>
                  <a:pt x="208000" y="13970"/>
                </a:lnTo>
                <a:lnTo>
                  <a:pt x="20800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0" name="object 1950"/>
          <p:cNvSpPr/>
          <p:nvPr/>
        </p:nvSpPr>
        <p:spPr>
          <a:xfrm>
            <a:off x="14080994" y="5077789"/>
            <a:ext cx="208279" cy="13970"/>
          </a:xfrm>
          <a:custGeom>
            <a:avLst/>
            <a:gdLst/>
            <a:ahLst/>
            <a:cxnLst/>
            <a:rect l="l" t="t" r="r" b="b"/>
            <a:pathLst>
              <a:path w="208280" h="13970">
                <a:moveTo>
                  <a:pt x="0" y="0"/>
                </a:moveTo>
                <a:lnTo>
                  <a:pt x="208000" y="13970"/>
                </a:lnTo>
                <a:lnTo>
                  <a:pt x="0" y="1397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1" name="object 1951"/>
          <p:cNvSpPr/>
          <p:nvPr/>
        </p:nvSpPr>
        <p:spPr>
          <a:xfrm>
            <a:off x="13313027" y="5077789"/>
            <a:ext cx="208279" cy="13970"/>
          </a:xfrm>
          <a:custGeom>
            <a:avLst/>
            <a:gdLst/>
            <a:ahLst/>
            <a:cxnLst/>
            <a:rect l="l" t="t" r="r" b="b"/>
            <a:pathLst>
              <a:path w="208280" h="13970">
                <a:moveTo>
                  <a:pt x="0" y="0"/>
                </a:moveTo>
                <a:lnTo>
                  <a:pt x="0" y="13970"/>
                </a:lnTo>
                <a:lnTo>
                  <a:pt x="208000" y="13970"/>
                </a:lnTo>
                <a:lnTo>
                  <a:pt x="0" y="0"/>
                </a:lnTo>
                <a:close/>
              </a:path>
              <a:path w="208280" h="13970">
                <a:moveTo>
                  <a:pt x="208000" y="0"/>
                </a:moveTo>
                <a:lnTo>
                  <a:pt x="0" y="0"/>
                </a:lnTo>
                <a:lnTo>
                  <a:pt x="208000" y="13970"/>
                </a:lnTo>
                <a:lnTo>
                  <a:pt x="20800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2" name="object 1952"/>
          <p:cNvSpPr/>
          <p:nvPr/>
        </p:nvSpPr>
        <p:spPr>
          <a:xfrm>
            <a:off x="13313027" y="5077789"/>
            <a:ext cx="208279" cy="13970"/>
          </a:xfrm>
          <a:custGeom>
            <a:avLst/>
            <a:gdLst/>
            <a:ahLst/>
            <a:cxnLst/>
            <a:rect l="l" t="t" r="r" b="b"/>
            <a:pathLst>
              <a:path w="208280" h="13970">
                <a:moveTo>
                  <a:pt x="208000" y="0"/>
                </a:moveTo>
                <a:lnTo>
                  <a:pt x="0" y="0"/>
                </a:lnTo>
                <a:lnTo>
                  <a:pt x="208000" y="13970"/>
                </a:lnTo>
                <a:lnTo>
                  <a:pt x="20800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3" name="object 1953"/>
          <p:cNvSpPr/>
          <p:nvPr/>
        </p:nvSpPr>
        <p:spPr>
          <a:xfrm>
            <a:off x="13313027" y="5077789"/>
            <a:ext cx="208279" cy="13970"/>
          </a:xfrm>
          <a:custGeom>
            <a:avLst/>
            <a:gdLst/>
            <a:ahLst/>
            <a:cxnLst/>
            <a:rect l="l" t="t" r="r" b="b"/>
            <a:pathLst>
              <a:path w="208280" h="13970">
                <a:moveTo>
                  <a:pt x="0" y="0"/>
                </a:moveTo>
                <a:lnTo>
                  <a:pt x="208000" y="13970"/>
                </a:lnTo>
                <a:lnTo>
                  <a:pt x="0" y="1397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4" name="object 1954"/>
          <p:cNvSpPr/>
          <p:nvPr/>
        </p:nvSpPr>
        <p:spPr>
          <a:xfrm>
            <a:off x="14080993" y="5091760"/>
            <a:ext cx="205104" cy="5715"/>
          </a:xfrm>
          <a:custGeom>
            <a:avLst/>
            <a:gdLst/>
            <a:ahLst/>
            <a:cxnLst/>
            <a:rect l="l" t="t" r="r" b="b"/>
            <a:pathLst>
              <a:path w="205105" h="5714">
                <a:moveTo>
                  <a:pt x="0" y="0"/>
                </a:moveTo>
                <a:lnTo>
                  <a:pt x="0" y="5270"/>
                </a:lnTo>
                <a:lnTo>
                  <a:pt x="204482" y="5270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5" name="object 1955"/>
          <p:cNvSpPr/>
          <p:nvPr/>
        </p:nvSpPr>
        <p:spPr>
          <a:xfrm>
            <a:off x="14080993" y="5091760"/>
            <a:ext cx="205104" cy="5715"/>
          </a:xfrm>
          <a:custGeom>
            <a:avLst/>
            <a:gdLst/>
            <a:ahLst/>
            <a:cxnLst/>
            <a:rect l="l" t="t" r="r" b="b"/>
            <a:pathLst>
              <a:path w="205105" h="5714">
                <a:moveTo>
                  <a:pt x="204482" y="0"/>
                </a:moveTo>
                <a:lnTo>
                  <a:pt x="0" y="0"/>
                </a:lnTo>
                <a:lnTo>
                  <a:pt x="204482" y="5270"/>
                </a:lnTo>
                <a:lnTo>
                  <a:pt x="204482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6" name="object 1956"/>
          <p:cNvSpPr/>
          <p:nvPr/>
        </p:nvSpPr>
        <p:spPr>
          <a:xfrm>
            <a:off x="14080996" y="5091760"/>
            <a:ext cx="205104" cy="5715"/>
          </a:xfrm>
          <a:custGeom>
            <a:avLst/>
            <a:gdLst/>
            <a:ahLst/>
            <a:cxnLst/>
            <a:rect l="l" t="t" r="r" b="b"/>
            <a:pathLst>
              <a:path w="205105" h="5714">
                <a:moveTo>
                  <a:pt x="204482" y="0"/>
                </a:moveTo>
                <a:lnTo>
                  <a:pt x="0" y="0"/>
                </a:lnTo>
                <a:lnTo>
                  <a:pt x="204482" y="5270"/>
                </a:lnTo>
                <a:lnTo>
                  <a:pt x="204482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7" name="object 1957"/>
          <p:cNvSpPr/>
          <p:nvPr/>
        </p:nvSpPr>
        <p:spPr>
          <a:xfrm>
            <a:off x="14080996" y="5091760"/>
            <a:ext cx="205104" cy="5715"/>
          </a:xfrm>
          <a:custGeom>
            <a:avLst/>
            <a:gdLst/>
            <a:ahLst/>
            <a:cxnLst/>
            <a:rect l="l" t="t" r="r" b="b"/>
            <a:pathLst>
              <a:path w="205105" h="5714">
                <a:moveTo>
                  <a:pt x="0" y="0"/>
                </a:moveTo>
                <a:lnTo>
                  <a:pt x="204482" y="5270"/>
                </a:lnTo>
                <a:lnTo>
                  <a:pt x="0" y="527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8" name="object 1958"/>
          <p:cNvSpPr/>
          <p:nvPr/>
        </p:nvSpPr>
        <p:spPr>
          <a:xfrm>
            <a:off x="13316543" y="5091760"/>
            <a:ext cx="205104" cy="5715"/>
          </a:xfrm>
          <a:custGeom>
            <a:avLst/>
            <a:gdLst/>
            <a:ahLst/>
            <a:cxnLst/>
            <a:rect l="l" t="t" r="r" b="b"/>
            <a:pathLst>
              <a:path w="205105" h="5714">
                <a:moveTo>
                  <a:pt x="0" y="0"/>
                </a:moveTo>
                <a:lnTo>
                  <a:pt x="0" y="5270"/>
                </a:lnTo>
                <a:lnTo>
                  <a:pt x="204482" y="5270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9" name="object 1959"/>
          <p:cNvSpPr/>
          <p:nvPr/>
        </p:nvSpPr>
        <p:spPr>
          <a:xfrm>
            <a:off x="13316543" y="5091760"/>
            <a:ext cx="205104" cy="5715"/>
          </a:xfrm>
          <a:custGeom>
            <a:avLst/>
            <a:gdLst/>
            <a:ahLst/>
            <a:cxnLst/>
            <a:rect l="l" t="t" r="r" b="b"/>
            <a:pathLst>
              <a:path w="205105" h="5714">
                <a:moveTo>
                  <a:pt x="204482" y="0"/>
                </a:moveTo>
                <a:lnTo>
                  <a:pt x="0" y="0"/>
                </a:lnTo>
                <a:lnTo>
                  <a:pt x="204482" y="5270"/>
                </a:lnTo>
                <a:lnTo>
                  <a:pt x="204482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0" name="object 1960"/>
          <p:cNvSpPr/>
          <p:nvPr/>
        </p:nvSpPr>
        <p:spPr>
          <a:xfrm>
            <a:off x="13316545" y="5091760"/>
            <a:ext cx="205104" cy="5715"/>
          </a:xfrm>
          <a:custGeom>
            <a:avLst/>
            <a:gdLst/>
            <a:ahLst/>
            <a:cxnLst/>
            <a:rect l="l" t="t" r="r" b="b"/>
            <a:pathLst>
              <a:path w="205105" h="5714">
                <a:moveTo>
                  <a:pt x="204482" y="0"/>
                </a:moveTo>
                <a:lnTo>
                  <a:pt x="0" y="0"/>
                </a:lnTo>
                <a:lnTo>
                  <a:pt x="204482" y="5270"/>
                </a:lnTo>
                <a:lnTo>
                  <a:pt x="204482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1" name="object 1961"/>
          <p:cNvSpPr/>
          <p:nvPr/>
        </p:nvSpPr>
        <p:spPr>
          <a:xfrm>
            <a:off x="13316545" y="5091760"/>
            <a:ext cx="205104" cy="5715"/>
          </a:xfrm>
          <a:custGeom>
            <a:avLst/>
            <a:gdLst/>
            <a:ahLst/>
            <a:cxnLst/>
            <a:rect l="l" t="t" r="r" b="b"/>
            <a:pathLst>
              <a:path w="205105" h="5714">
                <a:moveTo>
                  <a:pt x="0" y="0"/>
                </a:moveTo>
                <a:lnTo>
                  <a:pt x="204482" y="5270"/>
                </a:lnTo>
                <a:lnTo>
                  <a:pt x="0" y="527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2" name="object 1962"/>
          <p:cNvSpPr/>
          <p:nvPr/>
        </p:nvSpPr>
        <p:spPr>
          <a:xfrm>
            <a:off x="14080993" y="5097498"/>
            <a:ext cx="201295" cy="0"/>
          </a:xfrm>
          <a:custGeom>
            <a:avLst/>
            <a:gdLst/>
            <a:ahLst/>
            <a:cxnLst/>
            <a:rect l="l" t="t" r="r" b="b"/>
            <a:pathLst>
              <a:path w="201294">
                <a:moveTo>
                  <a:pt x="0" y="0"/>
                </a:moveTo>
                <a:lnTo>
                  <a:pt x="201066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3" name="object 1963"/>
          <p:cNvSpPr/>
          <p:nvPr/>
        </p:nvSpPr>
        <p:spPr>
          <a:xfrm>
            <a:off x="14081002" y="5097034"/>
            <a:ext cx="201295" cy="1270"/>
          </a:xfrm>
          <a:custGeom>
            <a:avLst/>
            <a:gdLst/>
            <a:ahLst/>
            <a:cxnLst/>
            <a:rect l="l" t="t" r="r" b="b"/>
            <a:pathLst>
              <a:path w="201294" h="1270">
                <a:moveTo>
                  <a:pt x="0" y="463"/>
                </a:moveTo>
                <a:lnTo>
                  <a:pt x="201053" y="463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4" name="object 1964"/>
          <p:cNvSpPr/>
          <p:nvPr/>
        </p:nvSpPr>
        <p:spPr>
          <a:xfrm>
            <a:off x="14081002" y="5097034"/>
            <a:ext cx="200025" cy="1270"/>
          </a:xfrm>
          <a:custGeom>
            <a:avLst/>
            <a:gdLst/>
            <a:ahLst/>
            <a:cxnLst/>
            <a:rect l="l" t="t" r="r" b="b"/>
            <a:pathLst>
              <a:path w="200025" h="1270">
                <a:moveTo>
                  <a:pt x="0" y="463"/>
                </a:moveTo>
                <a:lnTo>
                  <a:pt x="199567" y="463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5" name="object 1965"/>
          <p:cNvSpPr/>
          <p:nvPr/>
        </p:nvSpPr>
        <p:spPr>
          <a:xfrm>
            <a:off x="13319973" y="5097498"/>
            <a:ext cx="201295" cy="0"/>
          </a:xfrm>
          <a:custGeom>
            <a:avLst/>
            <a:gdLst/>
            <a:ahLst/>
            <a:cxnLst/>
            <a:rect l="l" t="t" r="r" b="b"/>
            <a:pathLst>
              <a:path w="201294">
                <a:moveTo>
                  <a:pt x="0" y="0"/>
                </a:moveTo>
                <a:lnTo>
                  <a:pt x="201053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6" name="object 1966"/>
          <p:cNvSpPr/>
          <p:nvPr/>
        </p:nvSpPr>
        <p:spPr>
          <a:xfrm>
            <a:off x="13319974" y="5097034"/>
            <a:ext cx="201295" cy="1270"/>
          </a:xfrm>
          <a:custGeom>
            <a:avLst/>
            <a:gdLst/>
            <a:ahLst/>
            <a:cxnLst/>
            <a:rect l="l" t="t" r="r" b="b"/>
            <a:pathLst>
              <a:path w="201294" h="1270">
                <a:moveTo>
                  <a:pt x="0" y="463"/>
                </a:moveTo>
                <a:lnTo>
                  <a:pt x="201053" y="463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7" name="object 1967"/>
          <p:cNvSpPr/>
          <p:nvPr/>
        </p:nvSpPr>
        <p:spPr>
          <a:xfrm>
            <a:off x="13319974" y="5097034"/>
            <a:ext cx="201295" cy="1270"/>
          </a:xfrm>
          <a:custGeom>
            <a:avLst/>
            <a:gdLst/>
            <a:ahLst/>
            <a:cxnLst/>
            <a:rect l="l" t="t" r="r" b="b"/>
            <a:pathLst>
              <a:path w="201294" h="1270">
                <a:moveTo>
                  <a:pt x="0" y="463"/>
                </a:moveTo>
                <a:lnTo>
                  <a:pt x="201053" y="463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8" name="object 1968"/>
          <p:cNvSpPr/>
          <p:nvPr/>
        </p:nvSpPr>
        <p:spPr>
          <a:xfrm>
            <a:off x="14080993" y="5098609"/>
            <a:ext cx="200025" cy="0"/>
          </a:xfrm>
          <a:custGeom>
            <a:avLst/>
            <a:gdLst/>
            <a:ahLst/>
            <a:cxnLst/>
            <a:rect l="l" t="t" r="r" b="b"/>
            <a:pathLst>
              <a:path w="200025">
                <a:moveTo>
                  <a:pt x="0" y="0"/>
                </a:moveTo>
                <a:lnTo>
                  <a:pt x="199580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9" name="object 1969"/>
          <p:cNvSpPr/>
          <p:nvPr/>
        </p:nvSpPr>
        <p:spPr>
          <a:xfrm>
            <a:off x="14080994" y="5097959"/>
            <a:ext cx="200025" cy="1905"/>
          </a:xfrm>
          <a:custGeom>
            <a:avLst/>
            <a:gdLst/>
            <a:ahLst/>
            <a:cxnLst/>
            <a:rect l="l" t="t" r="r" b="b"/>
            <a:pathLst>
              <a:path w="200025" h="1904">
                <a:moveTo>
                  <a:pt x="0" y="647"/>
                </a:moveTo>
                <a:lnTo>
                  <a:pt x="199580" y="647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0" name="object 1970"/>
          <p:cNvSpPr/>
          <p:nvPr/>
        </p:nvSpPr>
        <p:spPr>
          <a:xfrm>
            <a:off x="14080994" y="5097959"/>
            <a:ext cx="198755" cy="1905"/>
          </a:xfrm>
          <a:custGeom>
            <a:avLst/>
            <a:gdLst/>
            <a:ahLst/>
            <a:cxnLst/>
            <a:rect l="l" t="t" r="r" b="b"/>
            <a:pathLst>
              <a:path w="198755" h="1904">
                <a:moveTo>
                  <a:pt x="0" y="647"/>
                </a:moveTo>
                <a:lnTo>
                  <a:pt x="198462" y="647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1" name="object 1971"/>
          <p:cNvSpPr/>
          <p:nvPr/>
        </p:nvSpPr>
        <p:spPr>
          <a:xfrm>
            <a:off x="13321447" y="5098609"/>
            <a:ext cx="200025" cy="0"/>
          </a:xfrm>
          <a:custGeom>
            <a:avLst/>
            <a:gdLst/>
            <a:ahLst/>
            <a:cxnLst/>
            <a:rect l="l" t="t" r="r" b="b"/>
            <a:pathLst>
              <a:path w="200025">
                <a:moveTo>
                  <a:pt x="0" y="0"/>
                </a:moveTo>
                <a:lnTo>
                  <a:pt x="199580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2" name="object 1972"/>
          <p:cNvSpPr/>
          <p:nvPr/>
        </p:nvSpPr>
        <p:spPr>
          <a:xfrm>
            <a:off x="13321447" y="5097959"/>
            <a:ext cx="200025" cy="1905"/>
          </a:xfrm>
          <a:custGeom>
            <a:avLst/>
            <a:gdLst/>
            <a:ahLst/>
            <a:cxnLst/>
            <a:rect l="l" t="t" r="r" b="b"/>
            <a:pathLst>
              <a:path w="200025" h="1904">
                <a:moveTo>
                  <a:pt x="0" y="647"/>
                </a:moveTo>
                <a:lnTo>
                  <a:pt x="199580" y="647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3" name="object 1973"/>
          <p:cNvSpPr/>
          <p:nvPr/>
        </p:nvSpPr>
        <p:spPr>
          <a:xfrm>
            <a:off x="13321447" y="5097959"/>
            <a:ext cx="200025" cy="1905"/>
          </a:xfrm>
          <a:custGeom>
            <a:avLst/>
            <a:gdLst/>
            <a:ahLst/>
            <a:cxnLst/>
            <a:rect l="l" t="t" r="r" b="b"/>
            <a:pathLst>
              <a:path w="200025" h="1904">
                <a:moveTo>
                  <a:pt x="0" y="647"/>
                </a:moveTo>
                <a:lnTo>
                  <a:pt x="199580" y="647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4" name="object 1974"/>
          <p:cNvSpPr/>
          <p:nvPr/>
        </p:nvSpPr>
        <p:spPr>
          <a:xfrm>
            <a:off x="14080993" y="5099994"/>
            <a:ext cx="198755" cy="0"/>
          </a:xfrm>
          <a:custGeom>
            <a:avLst/>
            <a:gdLst/>
            <a:ahLst/>
            <a:cxnLst/>
            <a:rect l="l" t="t" r="r" b="b"/>
            <a:pathLst>
              <a:path w="198755">
                <a:moveTo>
                  <a:pt x="0" y="0"/>
                </a:moveTo>
                <a:lnTo>
                  <a:pt x="198475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5" name="object 1975"/>
          <p:cNvSpPr/>
          <p:nvPr/>
        </p:nvSpPr>
        <p:spPr>
          <a:xfrm>
            <a:off x="14081002" y="5099255"/>
            <a:ext cx="198755" cy="1905"/>
          </a:xfrm>
          <a:custGeom>
            <a:avLst/>
            <a:gdLst/>
            <a:ahLst/>
            <a:cxnLst/>
            <a:rect l="l" t="t" r="r" b="b"/>
            <a:pathLst>
              <a:path w="198755" h="1904">
                <a:moveTo>
                  <a:pt x="0" y="742"/>
                </a:moveTo>
                <a:lnTo>
                  <a:pt x="198462" y="742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6" name="object 1976"/>
          <p:cNvSpPr/>
          <p:nvPr/>
        </p:nvSpPr>
        <p:spPr>
          <a:xfrm>
            <a:off x="14081002" y="5099255"/>
            <a:ext cx="197485" cy="1905"/>
          </a:xfrm>
          <a:custGeom>
            <a:avLst/>
            <a:gdLst/>
            <a:ahLst/>
            <a:cxnLst/>
            <a:rect l="l" t="t" r="r" b="b"/>
            <a:pathLst>
              <a:path w="197484" h="1904">
                <a:moveTo>
                  <a:pt x="0" y="742"/>
                </a:moveTo>
                <a:lnTo>
                  <a:pt x="197446" y="742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7" name="object 1977"/>
          <p:cNvSpPr/>
          <p:nvPr/>
        </p:nvSpPr>
        <p:spPr>
          <a:xfrm>
            <a:off x="13322555" y="5099994"/>
            <a:ext cx="198755" cy="0"/>
          </a:xfrm>
          <a:custGeom>
            <a:avLst/>
            <a:gdLst/>
            <a:ahLst/>
            <a:cxnLst/>
            <a:rect l="l" t="t" r="r" b="b"/>
            <a:pathLst>
              <a:path w="198755">
                <a:moveTo>
                  <a:pt x="0" y="0"/>
                </a:moveTo>
                <a:lnTo>
                  <a:pt x="198475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8" name="object 1978"/>
          <p:cNvSpPr/>
          <p:nvPr/>
        </p:nvSpPr>
        <p:spPr>
          <a:xfrm>
            <a:off x="13322565" y="5099255"/>
            <a:ext cx="198755" cy="1905"/>
          </a:xfrm>
          <a:custGeom>
            <a:avLst/>
            <a:gdLst/>
            <a:ahLst/>
            <a:cxnLst/>
            <a:rect l="l" t="t" r="r" b="b"/>
            <a:pathLst>
              <a:path w="198755" h="1904">
                <a:moveTo>
                  <a:pt x="0" y="742"/>
                </a:moveTo>
                <a:lnTo>
                  <a:pt x="198462" y="742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9" name="object 1979"/>
          <p:cNvSpPr/>
          <p:nvPr/>
        </p:nvSpPr>
        <p:spPr>
          <a:xfrm>
            <a:off x="13322565" y="5099255"/>
            <a:ext cx="198755" cy="1905"/>
          </a:xfrm>
          <a:custGeom>
            <a:avLst/>
            <a:gdLst/>
            <a:ahLst/>
            <a:cxnLst/>
            <a:rect l="l" t="t" r="r" b="b"/>
            <a:pathLst>
              <a:path w="198755" h="1904">
                <a:moveTo>
                  <a:pt x="0" y="742"/>
                </a:moveTo>
                <a:lnTo>
                  <a:pt x="198462" y="742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0" name="object 1980"/>
          <p:cNvSpPr/>
          <p:nvPr/>
        </p:nvSpPr>
        <p:spPr>
          <a:xfrm>
            <a:off x="14080993" y="5101520"/>
            <a:ext cx="197485" cy="0"/>
          </a:xfrm>
          <a:custGeom>
            <a:avLst/>
            <a:gdLst/>
            <a:ahLst/>
            <a:cxnLst/>
            <a:rect l="l" t="t" r="r" b="b"/>
            <a:pathLst>
              <a:path w="197484">
                <a:moveTo>
                  <a:pt x="0" y="0"/>
                </a:moveTo>
                <a:lnTo>
                  <a:pt x="197446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1" name="object 1981"/>
          <p:cNvSpPr/>
          <p:nvPr/>
        </p:nvSpPr>
        <p:spPr>
          <a:xfrm>
            <a:off x="14081000" y="5100735"/>
            <a:ext cx="197485" cy="1905"/>
          </a:xfrm>
          <a:custGeom>
            <a:avLst/>
            <a:gdLst/>
            <a:ahLst/>
            <a:cxnLst/>
            <a:rect l="l" t="t" r="r" b="b"/>
            <a:pathLst>
              <a:path w="197484" h="1904">
                <a:moveTo>
                  <a:pt x="0" y="787"/>
                </a:moveTo>
                <a:lnTo>
                  <a:pt x="197446" y="787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2" name="object 1982"/>
          <p:cNvSpPr/>
          <p:nvPr/>
        </p:nvSpPr>
        <p:spPr>
          <a:xfrm>
            <a:off x="14081000" y="5100735"/>
            <a:ext cx="196850" cy="1905"/>
          </a:xfrm>
          <a:custGeom>
            <a:avLst/>
            <a:gdLst/>
            <a:ahLst/>
            <a:cxnLst/>
            <a:rect l="l" t="t" r="r" b="b"/>
            <a:pathLst>
              <a:path w="196850" h="1904">
                <a:moveTo>
                  <a:pt x="0" y="787"/>
                </a:moveTo>
                <a:lnTo>
                  <a:pt x="196799" y="787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3" name="object 1983"/>
          <p:cNvSpPr/>
          <p:nvPr/>
        </p:nvSpPr>
        <p:spPr>
          <a:xfrm>
            <a:off x="13323572" y="5101520"/>
            <a:ext cx="197485" cy="0"/>
          </a:xfrm>
          <a:custGeom>
            <a:avLst/>
            <a:gdLst/>
            <a:ahLst/>
            <a:cxnLst/>
            <a:rect l="l" t="t" r="r" b="b"/>
            <a:pathLst>
              <a:path w="197484">
                <a:moveTo>
                  <a:pt x="0" y="0"/>
                </a:moveTo>
                <a:lnTo>
                  <a:pt x="197446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4" name="object 1984"/>
          <p:cNvSpPr/>
          <p:nvPr/>
        </p:nvSpPr>
        <p:spPr>
          <a:xfrm>
            <a:off x="13323582" y="5100735"/>
            <a:ext cx="197485" cy="1905"/>
          </a:xfrm>
          <a:custGeom>
            <a:avLst/>
            <a:gdLst/>
            <a:ahLst/>
            <a:cxnLst/>
            <a:rect l="l" t="t" r="r" b="b"/>
            <a:pathLst>
              <a:path w="197484" h="1904">
                <a:moveTo>
                  <a:pt x="0" y="787"/>
                </a:moveTo>
                <a:lnTo>
                  <a:pt x="197446" y="787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5" name="object 1985"/>
          <p:cNvSpPr/>
          <p:nvPr/>
        </p:nvSpPr>
        <p:spPr>
          <a:xfrm>
            <a:off x="13323582" y="5100735"/>
            <a:ext cx="197485" cy="1905"/>
          </a:xfrm>
          <a:custGeom>
            <a:avLst/>
            <a:gdLst/>
            <a:ahLst/>
            <a:cxnLst/>
            <a:rect l="l" t="t" r="r" b="b"/>
            <a:pathLst>
              <a:path w="197484" h="1904">
                <a:moveTo>
                  <a:pt x="0" y="787"/>
                </a:moveTo>
                <a:lnTo>
                  <a:pt x="197446" y="787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6" name="object 1986"/>
          <p:cNvSpPr/>
          <p:nvPr/>
        </p:nvSpPr>
        <p:spPr>
          <a:xfrm>
            <a:off x="14080993" y="5103141"/>
            <a:ext cx="196850" cy="0"/>
          </a:xfrm>
          <a:custGeom>
            <a:avLst/>
            <a:gdLst/>
            <a:ahLst/>
            <a:cxnLst/>
            <a:rect l="l" t="t" r="r" b="b"/>
            <a:pathLst>
              <a:path w="196850">
                <a:moveTo>
                  <a:pt x="0" y="0"/>
                </a:moveTo>
                <a:lnTo>
                  <a:pt x="196799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7" name="object 1987"/>
          <p:cNvSpPr/>
          <p:nvPr/>
        </p:nvSpPr>
        <p:spPr>
          <a:xfrm>
            <a:off x="14081000" y="5102309"/>
            <a:ext cx="196850" cy="1905"/>
          </a:xfrm>
          <a:custGeom>
            <a:avLst/>
            <a:gdLst/>
            <a:ahLst/>
            <a:cxnLst/>
            <a:rect l="l" t="t" r="r" b="b"/>
            <a:pathLst>
              <a:path w="196850" h="1904">
                <a:moveTo>
                  <a:pt x="0" y="831"/>
                </a:moveTo>
                <a:lnTo>
                  <a:pt x="196799" y="831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8" name="object 1988"/>
          <p:cNvSpPr/>
          <p:nvPr/>
        </p:nvSpPr>
        <p:spPr>
          <a:xfrm>
            <a:off x="14081000" y="5102309"/>
            <a:ext cx="196850" cy="1905"/>
          </a:xfrm>
          <a:custGeom>
            <a:avLst/>
            <a:gdLst/>
            <a:ahLst/>
            <a:cxnLst/>
            <a:rect l="l" t="t" r="r" b="b"/>
            <a:pathLst>
              <a:path w="196850" h="1904">
                <a:moveTo>
                  <a:pt x="0" y="831"/>
                </a:moveTo>
                <a:lnTo>
                  <a:pt x="196430" y="831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9" name="object 1989"/>
          <p:cNvSpPr/>
          <p:nvPr/>
        </p:nvSpPr>
        <p:spPr>
          <a:xfrm>
            <a:off x="13324225" y="5103141"/>
            <a:ext cx="196850" cy="0"/>
          </a:xfrm>
          <a:custGeom>
            <a:avLst/>
            <a:gdLst/>
            <a:ahLst/>
            <a:cxnLst/>
            <a:rect l="l" t="t" r="r" b="b"/>
            <a:pathLst>
              <a:path w="196850">
                <a:moveTo>
                  <a:pt x="0" y="0"/>
                </a:moveTo>
                <a:lnTo>
                  <a:pt x="196799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0" name="object 1990"/>
          <p:cNvSpPr/>
          <p:nvPr/>
        </p:nvSpPr>
        <p:spPr>
          <a:xfrm>
            <a:off x="13324228" y="5102309"/>
            <a:ext cx="196850" cy="1905"/>
          </a:xfrm>
          <a:custGeom>
            <a:avLst/>
            <a:gdLst/>
            <a:ahLst/>
            <a:cxnLst/>
            <a:rect l="l" t="t" r="r" b="b"/>
            <a:pathLst>
              <a:path w="196850" h="1904">
                <a:moveTo>
                  <a:pt x="0" y="831"/>
                </a:moveTo>
                <a:lnTo>
                  <a:pt x="196799" y="831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1" name="object 1991"/>
          <p:cNvSpPr/>
          <p:nvPr/>
        </p:nvSpPr>
        <p:spPr>
          <a:xfrm>
            <a:off x="13324228" y="5102309"/>
            <a:ext cx="196850" cy="1905"/>
          </a:xfrm>
          <a:custGeom>
            <a:avLst/>
            <a:gdLst/>
            <a:ahLst/>
            <a:cxnLst/>
            <a:rect l="l" t="t" r="r" b="b"/>
            <a:pathLst>
              <a:path w="196850" h="1904">
                <a:moveTo>
                  <a:pt x="0" y="831"/>
                </a:moveTo>
                <a:lnTo>
                  <a:pt x="196799" y="831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2" name="object 1992"/>
          <p:cNvSpPr/>
          <p:nvPr/>
        </p:nvSpPr>
        <p:spPr>
          <a:xfrm>
            <a:off x="14080993" y="5104855"/>
            <a:ext cx="196850" cy="0"/>
          </a:xfrm>
          <a:custGeom>
            <a:avLst/>
            <a:gdLst/>
            <a:ahLst/>
            <a:cxnLst/>
            <a:rect l="l" t="t" r="r" b="b"/>
            <a:pathLst>
              <a:path w="196850">
                <a:moveTo>
                  <a:pt x="0" y="0"/>
                </a:moveTo>
                <a:lnTo>
                  <a:pt x="196430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3" name="object 1993"/>
          <p:cNvSpPr/>
          <p:nvPr/>
        </p:nvSpPr>
        <p:spPr>
          <a:xfrm>
            <a:off x="14080997" y="5103974"/>
            <a:ext cx="196850" cy="1905"/>
          </a:xfrm>
          <a:custGeom>
            <a:avLst/>
            <a:gdLst/>
            <a:ahLst/>
            <a:cxnLst/>
            <a:rect l="l" t="t" r="r" b="b"/>
            <a:pathLst>
              <a:path w="196850" h="1904">
                <a:moveTo>
                  <a:pt x="0" y="876"/>
                </a:moveTo>
                <a:lnTo>
                  <a:pt x="196430" y="876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4" name="object 1994"/>
          <p:cNvSpPr/>
          <p:nvPr/>
        </p:nvSpPr>
        <p:spPr>
          <a:xfrm>
            <a:off x="14080997" y="5103974"/>
            <a:ext cx="196850" cy="1905"/>
          </a:xfrm>
          <a:custGeom>
            <a:avLst/>
            <a:gdLst/>
            <a:ahLst/>
            <a:cxnLst/>
            <a:rect l="l" t="t" r="r" b="b"/>
            <a:pathLst>
              <a:path w="196850" h="1904">
                <a:moveTo>
                  <a:pt x="0" y="876"/>
                </a:moveTo>
                <a:lnTo>
                  <a:pt x="196342" y="876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5" name="object 1995"/>
          <p:cNvSpPr/>
          <p:nvPr/>
        </p:nvSpPr>
        <p:spPr>
          <a:xfrm>
            <a:off x="13324602" y="5104855"/>
            <a:ext cx="196850" cy="0"/>
          </a:xfrm>
          <a:custGeom>
            <a:avLst/>
            <a:gdLst/>
            <a:ahLst/>
            <a:cxnLst/>
            <a:rect l="l" t="t" r="r" b="b"/>
            <a:pathLst>
              <a:path w="196850">
                <a:moveTo>
                  <a:pt x="0" y="0"/>
                </a:moveTo>
                <a:lnTo>
                  <a:pt x="196418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6" name="object 1996"/>
          <p:cNvSpPr/>
          <p:nvPr/>
        </p:nvSpPr>
        <p:spPr>
          <a:xfrm>
            <a:off x="13324597" y="5103974"/>
            <a:ext cx="196850" cy="1905"/>
          </a:xfrm>
          <a:custGeom>
            <a:avLst/>
            <a:gdLst/>
            <a:ahLst/>
            <a:cxnLst/>
            <a:rect l="l" t="t" r="r" b="b"/>
            <a:pathLst>
              <a:path w="196850" h="1904">
                <a:moveTo>
                  <a:pt x="0" y="876"/>
                </a:moveTo>
                <a:lnTo>
                  <a:pt x="196430" y="876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7" name="object 1997"/>
          <p:cNvSpPr/>
          <p:nvPr/>
        </p:nvSpPr>
        <p:spPr>
          <a:xfrm>
            <a:off x="13324597" y="5103974"/>
            <a:ext cx="196850" cy="1905"/>
          </a:xfrm>
          <a:custGeom>
            <a:avLst/>
            <a:gdLst/>
            <a:ahLst/>
            <a:cxnLst/>
            <a:rect l="l" t="t" r="r" b="b"/>
            <a:pathLst>
              <a:path w="196850" h="1904">
                <a:moveTo>
                  <a:pt x="0" y="876"/>
                </a:moveTo>
                <a:lnTo>
                  <a:pt x="196430" y="876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8" name="object 1998"/>
          <p:cNvSpPr/>
          <p:nvPr/>
        </p:nvSpPr>
        <p:spPr>
          <a:xfrm>
            <a:off x="14080993" y="5105727"/>
            <a:ext cx="194945" cy="3810"/>
          </a:xfrm>
          <a:custGeom>
            <a:avLst/>
            <a:gdLst/>
            <a:ahLst/>
            <a:cxnLst/>
            <a:rect l="l" t="t" r="r" b="b"/>
            <a:pathLst>
              <a:path w="194944" h="3810">
                <a:moveTo>
                  <a:pt x="0" y="0"/>
                </a:moveTo>
                <a:lnTo>
                  <a:pt x="0" y="3517"/>
                </a:lnTo>
                <a:lnTo>
                  <a:pt x="194589" y="3517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9" name="object 1999"/>
          <p:cNvSpPr/>
          <p:nvPr/>
        </p:nvSpPr>
        <p:spPr>
          <a:xfrm>
            <a:off x="14080993" y="5105727"/>
            <a:ext cx="194945" cy="3810"/>
          </a:xfrm>
          <a:custGeom>
            <a:avLst/>
            <a:gdLst/>
            <a:ahLst/>
            <a:cxnLst/>
            <a:rect l="l" t="t" r="r" b="b"/>
            <a:pathLst>
              <a:path w="194944" h="3810">
                <a:moveTo>
                  <a:pt x="194589" y="0"/>
                </a:moveTo>
                <a:lnTo>
                  <a:pt x="0" y="0"/>
                </a:lnTo>
                <a:lnTo>
                  <a:pt x="194589" y="3517"/>
                </a:lnTo>
                <a:lnTo>
                  <a:pt x="194589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0" name="object 2000"/>
          <p:cNvSpPr/>
          <p:nvPr/>
        </p:nvSpPr>
        <p:spPr>
          <a:xfrm>
            <a:off x="14081002" y="5105731"/>
            <a:ext cx="194945" cy="3810"/>
          </a:xfrm>
          <a:custGeom>
            <a:avLst/>
            <a:gdLst/>
            <a:ahLst/>
            <a:cxnLst/>
            <a:rect l="l" t="t" r="r" b="b"/>
            <a:pathLst>
              <a:path w="194944" h="3810">
                <a:moveTo>
                  <a:pt x="194576" y="0"/>
                </a:moveTo>
                <a:lnTo>
                  <a:pt x="0" y="0"/>
                </a:lnTo>
                <a:lnTo>
                  <a:pt x="194576" y="3517"/>
                </a:lnTo>
                <a:lnTo>
                  <a:pt x="194576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1" name="object 2001"/>
          <p:cNvSpPr/>
          <p:nvPr/>
        </p:nvSpPr>
        <p:spPr>
          <a:xfrm>
            <a:off x="14081002" y="5105731"/>
            <a:ext cx="194945" cy="3810"/>
          </a:xfrm>
          <a:custGeom>
            <a:avLst/>
            <a:gdLst/>
            <a:ahLst/>
            <a:cxnLst/>
            <a:rect l="l" t="t" r="r" b="b"/>
            <a:pathLst>
              <a:path w="194944" h="3810">
                <a:moveTo>
                  <a:pt x="0" y="0"/>
                </a:moveTo>
                <a:lnTo>
                  <a:pt x="194576" y="3517"/>
                </a:lnTo>
                <a:lnTo>
                  <a:pt x="0" y="351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2" name="object 2002"/>
          <p:cNvSpPr/>
          <p:nvPr/>
        </p:nvSpPr>
        <p:spPr>
          <a:xfrm>
            <a:off x="13326442" y="5105727"/>
            <a:ext cx="194945" cy="3810"/>
          </a:xfrm>
          <a:custGeom>
            <a:avLst/>
            <a:gdLst/>
            <a:ahLst/>
            <a:cxnLst/>
            <a:rect l="l" t="t" r="r" b="b"/>
            <a:pathLst>
              <a:path w="194944" h="3810">
                <a:moveTo>
                  <a:pt x="0" y="0"/>
                </a:moveTo>
                <a:lnTo>
                  <a:pt x="0" y="3517"/>
                </a:lnTo>
                <a:lnTo>
                  <a:pt x="194589" y="3517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3" name="object 2003"/>
          <p:cNvSpPr/>
          <p:nvPr/>
        </p:nvSpPr>
        <p:spPr>
          <a:xfrm>
            <a:off x="13326442" y="5105727"/>
            <a:ext cx="194945" cy="3810"/>
          </a:xfrm>
          <a:custGeom>
            <a:avLst/>
            <a:gdLst/>
            <a:ahLst/>
            <a:cxnLst/>
            <a:rect l="l" t="t" r="r" b="b"/>
            <a:pathLst>
              <a:path w="194944" h="3810">
                <a:moveTo>
                  <a:pt x="194589" y="0"/>
                </a:moveTo>
                <a:lnTo>
                  <a:pt x="0" y="0"/>
                </a:lnTo>
                <a:lnTo>
                  <a:pt x="194589" y="3517"/>
                </a:lnTo>
                <a:lnTo>
                  <a:pt x="194589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4" name="object 2004"/>
          <p:cNvSpPr/>
          <p:nvPr/>
        </p:nvSpPr>
        <p:spPr>
          <a:xfrm>
            <a:off x="13326451" y="5105731"/>
            <a:ext cx="194945" cy="3810"/>
          </a:xfrm>
          <a:custGeom>
            <a:avLst/>
            <a:gdLst/>
            <a:ahLst/>
            <a:cxnLst/>
            <a:rect l="l" t="t" r="r" b="b"/>
            <a:pathLst>
              <a:path w="194944" h="3810">
                <a:moveTo>
                  <a:pt x="194576" y="0"/>
                </a:moveTo>
                <a:lnTo>
                  <a:pt x="0" y="0"/>
                </a:lnTo>
                <a:lnTo>
                  <a:pt x="194576" y="3517"/>
                </a:lnTo>
                <a:lnTo>
                  <a:pt x="194576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5" name="object 2005"/>
          <p:cNvSpPr/>
          <p:nvPr/>
        </p:nvSpPr>
        <p:spPr>
          <a:xfrm>
            <a:off x="13326451" y="5105731"/>
            <a:ext cx="194945" cy="3810"/>
          </a:xfrm>
          <a:custGeom>
            <a:avLst/>
            <a:gdLst/>
            <a:ahLst/>
            <a:cxnLst/>
            <a:rect l="l" t="t" r="r" b="b"/>
            <a:pathLst>
              <a:path w="194944" h="3810">
                <a:moveTo>
                  <a:pt x="0" y="0"/>
                </a:moveTo>
                <a:lnTo>
                  <a:pt x="194576" y="3517"/>
                </a:lnTo>
                <a:lnTo>
                  <a:pt x="0" y="351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6" name="object 2006"/>
          <p:cNvSpPr/>
          <p:nvPr/>
        </p:nvSpPr>
        <p:spPr>
          <a:xfrm>
            <a:off x="14080993" y="5109248"/>
            <a:ext cx="192405" cy="4445"/>
          </a:xfrm>
          <a:custGeom>
            <a:avLst/>
            <a:gdLst/>
            <a:ahLst/>
            <a:cxnLst/>
            <a:rect l="l" t="t" r="r" b="b"/>
            <a:pathLst>
              <a:path w="192405" h="4445">
                <a:moveTo>
                  <a:pt x="0" y="0"/>
                </a:moveTo>
                <a:lnTo>
                  <a:pt x="0" y="3886"/>
                </a:lnTo>
                <a:lnTo>
                  <a:pt x="191985" y="3886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7" name="object 2007"/>
          <p:cNvSpPr/>
          <p:nvPr/>
        </p:nvSpPr>
        <p:spPr>
          <a:xfrm>
            <a:off x="14080993" y="5109248"/>
            <a:ext cx="193040" cy="4445"/>
          </a:xfrm>
          <a:custGeom>
            <a:avLst/>
            <a:gdLst/>
            <a:ahLst/>
            <a:cxnLst/>
            <a:rect l="l" t="t" r="r" b="b"/>
            <a:pathLst>
              <a:path w="193040" h="4445">
                <a:moveTo>
                  <a:pt x="192824" y="0"/>
                </a:moveTo>
                <a:lnTo>
                  <a:pt x="0" y="0"/>
                </a:lnTo>
                <a:lnTo>
                  <a:pt x="191985" y="3886"/>
                </a:lnTo>
                <a:lnTo>
                  <a:pt x="192824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8" name="object 2008"/>
          <p:cNvSpPr/>
          <p:nvPr/>
        </p:nvSpPr>
        <p:spPr>
          <a:xfrm>
            <a:off x="14080997" y="5109248"/>
            <a:ext cx="193040" cy="4445"/>
          </a:xfrm>
          <a:custGeom>
            <a:avLst/>
            <a:gdLst/>
            <a:ahLst/>
            <a:cxnLst/>
            <a:rect l="l" t="t" r="r" b="b"/>
            <a:pathLst>
              <a:path w="193040" h="4445">
                <a:moveTo>
                  <a:pt x="192824" y="0"/>
                </a:moveTo>
                <a:lnTo>
                  <a:pt x="0" y="0"/>
                </a:lnTo>
                <a:lnTo>
                  <a:pt x="191985" y="3886"/>
                </a:lnTo>
                <a:lnTo>
                  <a:pt x="192824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9" name="object 2009"/>
          <p:cNvSpPr/>
          <p:nvPr/>
        </p:nvSpPr>
        <p:spPr>
          <a:xfrm>
            <a:off x="14080997" y="5109248"/>
            <a:ext cx="192405" cy="4445"/>
          </a:xfrm>
          <a:custGeom>
            <a:avLst/>
            <a:gdLst/>
            <a:ahLst/>
            <a:cxnLst/>
            <a:rect l="l" t="t" r="r" b="b"/>
            <a:pathLst>
              <a:path w="192405" h="4445">
                <a:moveTo>
                  <a:pt x="0" y="0"/>
                </a:moveTo>
                <a:lnTo>
                  <a:pt x="191985" y="3886"/>
                </a:lnTo>
                <a:lnTo>
                  <a:pt x="0" y="388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0" name="object 2010"/>
          <p:cNvSpPr/>
          <p:nvPr/>
        </p:nvSpPr>
        <p:spPr>
          <a:xfrm>
            <a:off x="13328201" y="5109248"/>
            <a:ext cx="193040" cy="4445"/>
          </a:xfrm>
          <a:custGeom>
            <a:avLst/>
            <a:gdLst/>
            <a:ahLst/>
            <a:cxnLst/>
            <a:rect l="l" t="t" r="r" b="b"/>
            <a:pathLst>
              <a:path w="193040" h="4445">
                <a:moveTo>
                  <a:pt x="0" y="0"/>
                </a:moveTo>
                <a:lnTo>
                  <a:pt x="838" y="3886"/>
                </a:lnTo>
                <a:lnTo>
                  <a:pt x="192824" y="3886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1" name="object 2011"/>
          <p:cNvSpPr/>
          <p:nvPr/>
        </p:nvSpPr>
        <p:spPr>
          <a:xfrm>
            <a:off x="13328201" y="5109248"/>
            <a:ext cx="193040" cy="4445"/>
          </a:xfrm>
          <a:custGeom>
            <a:avLst/>
            <a:gdLst/>
            <a:ahLst/>
            <a:cxnLst/>
            <a:rect l="l" t="t" r="r" b="b"/>
            <a:pathLst>
              <a:path w="193040" h="4445">
                <a:moveTo>
                  <a:pt x="192824" y="0"/>
                </a:moveTo>
                <a:lnTo>
                  <a:pt x="0" y="0"/>
                </a:lnTo>
                <a:lnTo>
                  <a:pt x="192824" y="3886"/>
                </a:lnTo>
                <a:lnTo>
                  <a:pt x="192824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2" name="object 2012"/>
          <p:cNvSpPr/>
          <p:nvPr/>
        </p:nvSpPr>
        <p:spPr>
          <a:xfrm>
            <a:off x="13328203" y="5109248"/>
            <a:ext cx="193040" cy="4445"/>
          </a:xfrm>
          <a:custGeom>
            <a:avLst/>
            <a:gdLst/>
            <a:ahLst/>
            <a:cxnLst/>
            <a:rect l="l" t="t" r="r" b="b"/>
            <a:pathLst>
              <a:path w="193040" h="4445">
                <a:moveTo>
                  <a:pt x="192824" y="0"/>
                </a:moveTo>
                <a:lnTo>
                  <a:pt x="0" y="0"/>
                </a:lnTo>
                <a:lnTo>
                  <a:pt x="192824" y="3886"/>
                </a:lnTo>
                <a:lnTo>
                  <a:pt x="192824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3" name="object 2013"/>
          <p:cNvSpPr/>
          <p:nvPr/>
        </p:nvSpPr>
        <p:spPr>
          <a:xfrm>
            <a:off x="13328203" y="5109248"/>
            <a:ext cx="193040" cy="4445"/>
          </a:xfrm>
          <a:custGeom>
            <a:avLst/>
            <a:gdLst/>
            <a:ahLst/>
            <a:cxnLst/>
            <a:rect l="l" t="t" r="r" b="b"/>
            <a:pathLst>
              <a:path w="193040" h="4445">
                <a:moveTo>
                  <a:pt x="0" y="0"/>
                </a:moveTo>
                <a:lnTo>
                  <a:pt x="192824" y="3886"/>
                </a:lnTo>
                <a:lnTo>
                  <a:pt x="838" y="388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4" name="object 2014"/>
          <p:cNvSpPr/>
          <p:nvPr/>
        </p:nvSpPr>
        <p:spPr>
          <a:xfrm>
            <a:off x="14080993" y="5113134"/>
            <a:ext cx="191770" cy="4445"/>
          </a:xfrm>
          <a:custGeom>
            <a:avLst/>
            <a:gdLst/>
            <a:ahLst/>
            <a:cxnLst/>
            <a:rect l="l" t="t" r="r" b="b"/>
            <a:pathLst>
              <a:path w="191769" h="4445">
                <a:moveTo>
                  <a:pt x="0" y="0"/>
                </a:moveTo>
                <a:lnTo>
                  <a:pt x="0" y="4064"/>
                </a:lnTo>
                <a:lnTo>
                  <a:pt x="191439" y="4064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5" name="object 2015"/>
          <p:cNvSpPr/>
          <p:nvPr/>
        </p:nvSpPr>
        <p:spPr>
          <a:xfrm>
            <a:off x="14080993" y="5113134"/>
            <a:ext cx="192405" cy="4445"/>
          </a:xfrm>
          <a:custGeom>
            <a:avLst/>
            <a:gdLst/>
            <a:ahLst/>
            <a:cxnLst/>
            <a:rect l="l" t="t" r="r" b="b"/>
            <a:pathLst>
              <a:path w="192405" h="4445">
                <a:moveTo>
                  <a:pt x="191985" y="0"/>
                </a:moveTo>
                <a:lnTo>
                  <a:pt x="0" y="0"/>
                </a:lnTo>
                <a:lnTo>
                  <a:pt x="191439" y="4064"/>
                </a:lnTo>
                <a:lnTo>
                  <a:pt x="191985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6" name="object 2016"/>
          <p:cNvSpPr/>
          <p:nvPr/>
        </p:nvSpPr>
        <p:spPr>
          <a:xfrm>
            <a:off x="14081002" y="5113134"/>
            <a:ext cx="192405" cy="4445"/>
          </a:xfrm>
          <a:custGeom>
            <a:avLst/>
            <a:gdLst/>
            <a:ahLst/>
            <a:cxnLst/>
            <a:rect l="l" t="t" r="r" b="b"/>
            <a:pathLst>
              <a:path w="192405" h="4445">
                <a:moveTo>
                  <a:pt x="191985" y="0"/>
                </a:moveTo>
                <a:lnTo>
                  <a:pt x="0" y="0"/>
                </a:lnTo>
                <a:lnTo>
                  <a:pt x="191427" y="4076"/>
                </a:lnTo>
                <a:lnTo>
                  <a:pt x="191985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7" name="object 2017"/>
          <p:cNvSpPr/>
          <p:nvPr/>
        </p:nvSpPr>
        <p:spPr>
          <a:xfrm>
            <a:off x="14081002" y="5113134"/>
            <a:ext cx="191770" cy="4445"/>
          </a:xfrm>
          <a:custGeom>
            <a:avLst/>
            <a:gdLst/>
            <a:ahLst/>
            <a:cxnLst/>
            <a:rect l="l" t="t" r="r" b="b"/>
            <a:pathLst>
              <a:path w="191769" h="4445">
                <a:moveTo>
                  <a:pt x="0" y="0"/>
                </a:moveTo>
                <a:lnTo>
                  <a:pt x="191427" y="4076"/>
                </a:lnTo>
                <a:lnTo>
                  <a:pt x="0" y="407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8" name="object 2018"/>
          <p:cNvSpPr/>
          <p:nvPr/>
        </p:nvSpPr>
        <p:spPr>
          <a:xfrm>
            <a:off x="13329037" y="5113134"/>
            <a:ext cx="192405" cy="4445"/>
          </a:xfrm>
          <a:custGeom>
            <a:avLst/>
            <a:gdLst/>
            <a:ahLst/>
            <a:cxnLst/>
            <a:rect l="l" t="t" r="r" b="b"/>
            <a:pathLst>
              <a:path w="192405" h="4445">
                <a:moveTo>
                  <a:pt x="0" y="0"/>
                </a:moveTo>
                <a:lnTo>
                  <a:pt x="558" y="4064"/>
                </a:lnTo>
                <a:lnTo>
                  <a:pt x="191985" y="4064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9" name="object 2019"/>
          <p:cNvSpPr/>
          <p:nvPr/>
        </p:nvSpPr>
        <p:spPr>
          <a:xfrm>
            <a:off x="13329037" y="5113134"/>
            <a:ext cx="192405" cy="4445"/>
          </a:xfrm>
          <a:custGeom>
            <a:avLst/>
            <a:gdLst/>
            <a:ahLst/>
            <a:cxnLst/>
            <a:rect l="l" t="t" r="r" b="b"/>
            <a:pathLst>
              <a:path w="192405" h="4445">
                <a:moveTo>
                  <a:pt x="191985" y="0"/>
                </a:moveTo>
                <a:lnTo>
                  <a:pt x="0" y="0"/>
                </a:lnTo>
                <a:lnTo>
                  <a:pt x="191985" y="4064"/>
                </a:lnTo>
                <a:lnTo>
                  <a:pt x="191985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0" name="object 2020"/>
          <p:cNvSpPr/>
          <p:nvPr/>
        </p:nvSpPr>
        <p:spPr>
          <a:xfrm>
            <a:off x="13329042" y="5113134"/>
            <a:ext cx="192405" cy="4445"/>
          </a:xfrm>
          <a:custGeom>
            <a:avLst/>
            <a:gdLst/>
            <a:ahLst/>
            <a:cxnLst/>
            <a:rect l="l" t="t" r="r" b="b"/>
            <a:pathLst>
              <a:path w="192405" h="4445">
                <a:moveTo>
                  <a:pt x="191985" y="0"/>
                </a:moveTo>
                <a:lnTo>
                  <a:pt x="0" y="0"/>
                </a:lnTo>
                <a:lnTo>
                  <a:pt x="191985" y="4076"/>
                </a:lnTo>
                <a:lnTo>
                  <a:pt x="191985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1" name="object 2021"/>
          <p:cNvSpPr/>
          <p:nvPr/>
        </p:nvSpPr>
        <p:spPr>
          <a:xfrm>
            <a:off x="13329042" y="5113134"/>
            <a:ext cx="192405" cy="4445"/>
          </a:xfrm>
          <a:custGeom>
            <a:avLst/>
            <a:gdLst/>
            <a:ahLst/>
            <a:cxnLst/>
            <a:rect l="l" t="t" r="r" b="b"/>
            <a:pathLst>
              <a:path w="192405" h="4445">
                <a:moveTo>
                  <a:pt x="0" y="0"/>
                </a:moveTo>
                <a:lnTo>
                  <a:pt x="191985" y="4076"/>
                </a:lnTo>
                <a:lnTo>
                  <a:pt x="546" y="407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2" name="object 2022"/>
          <p:cNvSpPr/>
          <p:nvPr/>
        </p:nvSpPr>
        <p:spPr>
          <a:xfrm>
            <a:off x="14080993" y="5117203"/>
            <a:ext cx="191770" cy="4445"/>
          </a:xfrm>
          <a:custGeom>
            <a:avLst/>
            <a:gdLst/>
            <a:ahLst/>
            <a:cxnLst/>
            <a:rect l="l" t="t" r="r" b="b"/>
            <a:pathLst>
              <a:path w="191769" h="4445">
                <a:moveTo>
                  <a:pt x="0" y="0"/>
                </a:moveTo>
                <a:lnTo>
                  <a:pt x="0" y="3975"/>
                </a:lnTo>
                <a:lnTo>
                  <a:pt x="191160" y="3975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3" name="object 2023"/>
          <p:cNvSpPr/>
          <p:nvPr/>
        </p:nvSpPr>
        <p:spPr>
          <a:xfrm>
            <a:off x="14080993" y="5117203"/>
            <a:ext cx="191770" cy="4445"/>
          </a:xfrm>
          <a:custGeom>
            <a:avLst/>
            <a:gdLst/>
            <a:ahLst/>
            <a:cxnLst/>
            <a:rect l="l" t="t" r="r" b="b"/>
            <a:pathLst>
              <a:path w="191769" h="4445">
                <a:moveTo>
                  <a:pt x="191439" y="0"/>
                </a:moveTo>
                <a:lnTo>
                  <a:pt x="0" y="0"/>
                </a:lnTo>
                <a:lnTo>
                  <a:pt x="191160" y="3975"/>
                </a:lnTo>
                <a:lnTo>
                  <a:pt x="191439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4" name="object 2024"/>
          <p:cNvSpPr/>
          <p:nvPr/>
        </p:nvSpPr>
        <p:spPr>
          <a:xfrm>
            <a:off x="14080994" y="5117206"/>
            <a:ext cx="191770" cy="4445"/>
          </a:xfrm>
          <a:custGeom>
            <a:avLst/>
            <a:gdLst/>
            <a:ahLst/>
            <a:cxnLst/>
            <a:rect l="l" t="t" r="r" b="b"/>
            <a:pathLst>
              <a:path w="191769" h="4445">
                <a:moveTo>
                  <a:pt x="191439" y="0"/>
                </a:moveTo>
                <a:lnTo>
                  <a:pt x="0" y="0"/>
                </a:lnTo>
                <a:lnTo>
                  <a:pt x="191160" y="3975"/>
                </a:lnTo>
                <a:lnTo>
                  <a:pt x="191439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5" name="object 2025"/>
          <p:cNvSpPr/>
          <p:nvPr/>
        </p:nvSpPr>
        <p:spPr>
          <a:xfrm>
            <a:off x="14080994" y="5117206"/>
            <a:ext cx="191770" cy="4445"/>
          </a:xfrm>
          <a:custGeom>
            <a:avLst/>
            <a:gdLst/>
            <a:ahLst/>
            <a:cxnLst/>
            <a:rect l="l" t="t" r="r" b="b"/>
            <a:pathLst>
              <a:path w="191769" h="4445">
                <a:moveTo>
                  <a:pt x="0" y="0"/>
                </a:moveTo>
                <a:lnTo>
                  <a:pt x="191160" y="3975"/>
                </a:lnTo>
                <a:lnTo>
                  <a:pt x="0" y="397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6" name="object 2026"/>
          <p:cNvSpPr/>
          <p:nvPr/>
        </p:nvSpPr>
        <p:spPr>
          <a:xfrm>
            <a:off x="13329597" y="5117203"/>
            <a:ext cx="191770" cy="4445"/>
          </a:xfrm>
          <a:custGeom>
            <a:avLst/>
            <a:gdLst/>
            <a:ahLst/>
            <a:cxnLst/>
            <a:rect l="l" t="t" r="r" b="b"/>
            <a:pathLst>
              <a:path w="191769" h="4445">
                <a:moveTo>
                  <a:pt x="0" y="0"/>
                </a:moveTo>
                <a:lnTo>
                  <a:pt x="279" y="3975"/>
                </a:lnTo>
                <a:lnTo>
                  <a:pt x="191427" y="3975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7" name="object 2027"/>
          <p:cNvSpPr/>
          <p:nvPr/>
        </p:nvSpPr>
        <p:spPr>
          <a:xfrm>
            <a:off x="13329597" y="5117203"/>
            <a:ext cx="191770" cy="4445"/>
          </a:xfrm>
          <a:custGeom>
            <a:avLst/>
            <a:gdLst/>
            <a:ahLst/>
            <a:cxnLst/>
            <a:rect l="l" t="t" r="r" b="b"/>
            <a:pathLst>
              <a:path w="191769" h="4445">
                <a:moveTo>
                  <a:pt x="191427" y="0"/>
                </a:moveTo>
                <a:lnTo>
                  <a:pt x="0" y="0"/>
                </a:lnTo>
                <a:lnTo>
                  <a:pt x="191427" y="3975"/>
                </a:lnTo>
                <a:lnTo>
                  <a:pt x="191427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8" name="object 2028"/>
          <p:cNvSpPr/>
          <p:nvPr/>
        </p:nvSpPr>
        <p:spPr>
          <a:xfrm>
            <a:off x="13329587" y="5117206"/>
            <a:ext cx="191770" cy="4445"/>
          </a:xfrm>
          <a:custGeom>
            <a:avLst/>
            <a:gdLst/>
            <a:ahLst/>
            <a:cxnLst/>
            <a:rect l="l" t="t" r="r" b="b"/>
            <a:pathLst>
              <a:path w="191769" h="4445">
                <a:moveTo>
                  <a:pt x="191439" y="0"/>
                </a:moveTo>
                <a:lnTo>
                  <a:pt x="0" y="0"/>
                </a:lnTo>
                <a:lnTo>
                  <a:pt x="191439" y="3975"/>
                </a:lnTo>
                <a:lnTo>
                  <a:pt x="191439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9" name="object 2029"/>
          <p:cNvSpPr/>
          <p:nvPr/>
        </p:nvSpPr>
        <p:spPr>
          <a:xfrm>
            <a:off x="13329587" y="5117206"/>
            <a:ext cx="191770" cy="4445"/>
          </a:xfrm>
          <a:custGeom>
            <a:avLst/>
            <a:gdLst/>
            <a:ahLst/>
            <a:cxnLst/>
            <a:rect l="l" t="t" r="r" b="b"/>
            <a:pathLst>
              <a:path w="191769" h="4445">
                <a:moveTo>
                  <a:pt x="0" y="0"/>
                </a:moveTo>
                <a:lnTo>
                  <a:pt x="191439" y="3975"/>
                </a:lnTo>
                <a:lnTo>
                  <a:pt x="279" y="397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0" name="object 2030"/>
          <p:cNvSpPr/>
          <p:nvPr/>
        </p:nvSpPr>
        <p:spPr>
          <a:xfrm>
            <a:off x="14080993" y="5121181"/>
            <a:ext cx="191770" cy="4445"/>
          </a:xfrm>
          <a:custGeom>
            <a:avLst/>
            <a:gdLst/>
            <a:ahLst/>
            <a:cxnLst/>
            <a:rect l="l" t="t" r="r" b="b"/>
            <a:pathLst>
              <a:path w="191769" h="4445">
                <a:moveTo>
                  <a:pt x="0" y="0"/>
                </a:moveTo>
                <a:lnTo>
                  <a:pt x="0" y="4064"/>
                </a:lnTo>
                <a:lnTo>
                  <a:pt x="191160" y="4064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1" name="object 2031"/>
          <p:cNvSpPr/>
          <p:nvPr/>
        </p:nvSpPr>
        <p:spPr>
          <a:xfrm>
            <a:off x="14080993" y="5121181"/>
            <a:ext cx="191770" cy="4445"/>
          </a:xfrm>
          <a:custGeom>
            <a:avLst/>
            <a:gdLst/>
            <a:ahLst/>
            <a:cxnLst/>
            <a:rect l="l" t="t" r="r" b="b"/>
            <a:pathLst>
              <a:path w="191769" h="4445">
                <a:moveTo>
                  <a:pt x="191160" y="0"/>
                </a:moveTo>
                <a:lnTo>
                  <a:pt x="0" y="0"/>
                </a:lnTo>
                <a:lnTo>
                  <a:pt x="191160" y="4064"/>
                </a:lnTo>
                <a:lnTo>
                  <a:pt x="19116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2" name="object 2032"/>
          <p:cNvSpPr/>
          <p:nvPr/>
        </p:nvSpPr>
        <p:spPr>
          <a:xfrm>
            <a:off x="14080996" y="5121183"/>
            <a:ext cx="191770" cy="4445"/>
          </a:xfrm>
          <a:custGeom>
            <a:avLst/>
            <a:gdLst/>
            <a:ahLst/>
            <a:cxnLst/>
            <a:rect l="l" t="t" r="r" b="b"/>
            <a:pathLst>
              <a:path w="191769" h="4445">
                <a:moveTo>
                  <a:pt x="191160" y="0"/>
                </a:moveTo>
                <a:lnTo>
                  <a:pt x="0" y="0"/>
                </a:lnTo>
                <a:lnTo>
                  <a:pt x="191160" y="4076"/>
                </a:lnTo>
                <a:lnTo>
                  <a:pt x="19116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3" name="object 2033"/>
          <p:cNvSpPr/>
          <p:nvPr/>
        </p:nvSpPr>
        <p:spPr>
          <a:xfrm>
            <a:off x="14080996" y="5121183"/>
            <a:ext cx="191770" cy="4445"/>
          </a:xfrm>
          <a:custGeom>
            <a:avLst/>
            <a:gdLst/>
            <a:ahLst/>
            <a:cxnLst/>
            <a:rect l="l" t="t" r="r" b="b"/>
            <a:pathLst>
              <a:path w="191769" h="4445">
                <a:moveTo>
                  <a:pt x="0" y="0"/>
                </a:moveTo>
                <a:lnTo>
                  <a:pt x="191160" y="4076"/>
                </a:lnTo>
                <a:lnTo>
                  <a:pt x="0" y="407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4" name="object 2034"/>
          <p:cNvSpPr/>
          <p:nvPr/>
        </p:nvSpPr>
        <p:spPr>
          <a:xfrm>
            <a:off x="13329871" y="5121181"/>
            <a:ext cx="191770" cy="4445"/>
          </a:xfrm>
          <a:custGeom>
            <a:avLst/>
            <a:gdLst/>
            <a:ahLst/>
            <a:cxnLst/>
            <a:rect l="l" t="t" r="r" b="b"/>
            <a:pathLst>
              <a:path w="191769" h="4445">
                <a:moveTo>
                  <a:pt x="0" y="0"/>
                </a:moveTo>
                <a:lnTo>
                  <a:pt x="0" y="4064"/>
                </a:lnTo>
                <a:lnTo>
                  <a:pt x="191160" y="4064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5" name="object 2035"/>
          <p:cNvSpPr/>
          <p:nvPr/>
        </p:nvSpPr>
        <p:spPr>
          <a:xfrm>
            <a:off x="13329871" y="5121181"/>
            <a:ext cx="191770" cy="4445"/>
          </a:xfrm>
          <a:custGeom>
            <a:avLst/>
            <a:gdLst/>
            <a:ahLst/>
            <a:cxnLst/>
            <a:rect l="l" t="t" r="r" b="b"/>
            <a:pathLst>
              <a:path w="191769" h="4445">
                <a:moveTo>
                  <a:pt x="191160" y="0"/>
                </a:moveTo>
                <a:lnTo>
                  <a:pt x="0" y="0"/>
                </a:lnTo>
                <a:lnTo>
                  <a:pt x="191160" y="4064"/>
                </a:lnTo>
                <a:lnTo>
                  <a:pt x="19116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6" name="object 2036"/>
          <p:cNvSpPr/>
          <p:nvPr/>
        </p:nvSpPr>
        <p:spPr>
          <a:xfrm>
            <a:off x="13329868" y="5121183"/>
            <a:ext cx="191770" cy="4445"/>
          </a:xfrm>
          <a:custGeom>
            <a:avLst/>
            <a:gdLst/>
            <a:ahLst/>
            <a:cxnLst/>
            <a:rect l="l" t="t" r="r" b="b"/>
            <a:pathLst>
              <a:path w="191769" h="4445">
                <a:moveTo>
                  <a:pt x="191160" y="0"/>
                </a:moveTo>
                <a:lnTo>
                  <a:pt x="0" y="0"/>
                </a:lnTo>
                <a:lnTo>
                  <a:pt x="191160" y="4076"/>
                </a:lnTo>
                <a:lnTo>
                  <a:pt x="19116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7" name="object 2037"/>
          <p:cNvSpPr/>
          <p:nvPr/>
        </p:nvSpPr>
        <p:spPr>
          <a:xfrm>
            <a:off x="13329868" y="5121183"/>
            <a:ext cx="191770" cy="4445"/>
          </a:xfrm>
          <a:custGeom>
            <a:avLst/>
            <a:gdLst/>
            <a:ahLst/>
            <a:cxnLst/>
            <a:rect l="l" t="t" r="r" b="b"/>
            <a:pathLst>
              <a:path w="191769" h="4445">
                <a:moveTo>
                  <a:pt x="0" y="0"/>
                </a:moveTo>
                <a:lnTo>
                  <a:pt x="191160" y="4076"/>
                </a:lnTo>
                <a:lnTo>
                  <a:pt x="0" y="407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8" name="object 2038"/>
          <p:cNvSpPr/>
          <p:nvPr/>
        </p:nvSpPr>
        <p:spPr>
          <a:xfrm>
            <a:off x="14080993" y="5125250"/>
            <a:ext cx="191770" cy="4445"/>
          </a:xfrm>
          <a:custGeom>
            <a:avLst/>
            <a:gdLst/>
            <a:ahLst/>
            <a:cxnLst/>
            <a:rect l="l" t="t" r="r" b="b"/>
            <a:pathLst>
              <a:path w="191769" h="4445">
                <a:moveTo>
                  <a:pt x="0" y="0"/>
                </a:moveTo>
                <a:lnTo>
                  <a:pt x="0" y="3987"/>
                </a:lnTo>
                <a:lnTo>
                  <a:pt x="191439" y="3987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9" name="object 2039"/>
          <p:cNvSpPr/>
          <p:nvPr/>
        </p:nvSpPr>
        <p:spPr>
          <a:xfrm>
            <a:off x="14080993" y="5125250"/>
            <a:ext cx="191770" cy="4445"/>
          </a:xfrm>
          <a:custGeom>
            <a:avLst/>
            <a:gdLst/>
            <a:ahLst/>
            <a:cxnLst/>
            <a:rect l="l" t="t" r="r" b="b"/>
            <a:pathLst>
              <a:path w="191769" h="4445">
                <a:moveTo>
                  <a:pt x="191160" y="0"/>
                </a:moveTo>
                <a:lnTo>
                  <a:pt x="0" y="0"/>
                </a:lnTo>
                <a:lnTo>
                  <a:pt x="191439" y="3987"/>
                </a:lnTo>
                <a:lnTo>
                  <a:pt x="19116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0" name="object 2040"/>
          <p:cNvSpPr/>
          <p:nvPr/>
        </p:nvSpPr>
        <p:spPr>
          <a:xfrm>
            <a:off x="14080996" y="5125255"/>
            <a:ext cx="191770" cy="4445"/>
          </a:xfrm>
          <a:custGeom>
            <a:avLst/>
            <a:gdLst/>
            <a:ahLst/>
            <a:cxnLst/>
            <a:rect l="l" t="t" r="r" b="b"/>
            <a:pathLst>
              <a:path w="191769" h="4445">
                <a:moveTo>
                  <a:pt x="191160" y="0"/>
                </a:moveTo>
                <a:lnTo>
                  <a:pt x="0" y="0"/>
                </a:lnTo>
                <a:lnTo>
                  <a:pt x="191439" y="3975"/>
                </a:lnTo>
                <a:lnTo>
                  <a:pt x="19116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1" name="object 2041"/>
          <p:cNvSpPr/>
          <p:nvPr/>
        </p:nvSpPr>
        <p:spPr>
          <a:xfrm>
            <a:off x="14080996" y="5125255"/>
            <a:ext cx="191770" cy="4445"/>
          </a:xfrm>
          <a:custGeom>
            <a:avLst/>
            <a:gdLst/>
            <a:ahLst/>
            <a:cxnLst/>
            <a:rect l="l" t="t" r="r" b="b"/>
            <a:pathLst>
              <a:path w="191769" h="4445">
                <a:moveTo>
                  <a:pt x="0" y="0"/>
                </a:moveTo>
                <a:lnTo>
                  <a:pt x="191439" y="3975"/>
                </a:lnTo>
                <a:lnTo>
                  <a:pt x="0" y="397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2" name="object 2042"/>
          <p:cNvSpPr/>
          <p:nvPr/>
        </p:nvSpPr>
        <p:spPr>
          <a:xfrm>
            <a:off x="13329592" y="5125250"/>
            <a:ext cx="191770" cy="4445"/>
          </a:xfrm>
          <a:custGeom>
            <a:avLst/>
            <a:gdLst/>
            <a:ahLst/>
            <a:cxnLst/>
            <a:rect l="l" t="t" r="r" b="b"/>
            <a:pathLst>
              <a:path w="191769" h="4445">
                <a:moveTo>
                  <a:pt x="279" y="0"/>
                </a:moveTo>
                <a:lnTo>
                  <a:pt x="0" y="3987"/>
                </a:lnTo>
                <a:lnTo>
                  <a:pt x="191439" y="3987"/>
                </a:lnTo>
                <a:lnTo>
                  <a:pt x="279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3" name="object 2043"/>
          <p:cNvSpPr/>
          <p:nvPr/>
        </p:nvSpPr>
        <p:spPr>
          <a:xfrm>
            <a:off x="13329871" y="5125250"/>
            <a:ext cx="191770" cy="4445"/>
          </a:xfrm>
          <a:custGeom>
            <a:avLst/>
            <a:gdLst/>
            <a:ahLst/>
            <a:cxnLst/>
            <a:rect l="l" t="t" r="r" b="b"/>
            <a:pathLst>
              <a:path w="191769" h="4445">
                <a:moveTo>
                  <a:pt x="191160" y="0"/>
                </a:moveTo>
                <a:lnTo>
                  <a:pt x="0" y="0"/>
                </a:lnTo>
                <a:lnTo>
                  <a:pt x="191160" y="3987"/>
                </a:lnTo>
                <a:lnTo>
                  <a:pt x="19116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4" name="object 2044"/>
          <p:cNvSpPr/>
          <p:nvPr/>
        </p:nvSpPr>
        <p:spPr>
          <a:xfrm>
            <a:off x="13329868" y="5125255"/>
            <a:ext cx="191770" cy="4445"/>
          </a:xfrm>
          <a:custGeom>
            <a:avLst/>
            <a:gdLst/>
            <a:ahLst/>
            <a:cxnLst/>
            <a:rect l="l" t="t" r="r" b="b"/>
            <a:pathLst>
              <a:path w="191769" h="4445">
                <a:moveTo>
                  <a:pt x="191160" y="0"/>
                </a:moveTo>
                <a:lnTo>
                  <a:pt x="0" y="0"/>
                </a:lnTo>
                <a:lnTo>
                  <a:pt x="191160" y="3975"/>
                </a:lnTo>
                <a:lnTo>
                  <a:pt x="19116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5" name="object 2045"/>
          <p:cNvSpPr/>
          <p:nvPr/>
        </p:nvSpPr>
        <p:spPr>
          <a:xfrm>
            <a:off x="13329587" y="5125255"/>
            <a:ext cx="191770" cy="4445"/>
          </a:xfrm>
          <a:custGeom>
            <a:avLst/>
            <a:gdLst/>
            <a:ahLst/>
            <a:cxnLst/>
            <a:rect l="l" t="t" r="r" b="b"/>
            <a:pathLst>
              <a:path w="191769" h="4445">
                <a:moveTo>
                  <a:pt x="279" y="0"/>
                </a:moveTo>
                <a:lnTo>
                  <a:pt x="191439" y="3975"/>
                </a:lnTo>
                <a:lnTo>
                  <a:pt x="0" y="3975"/>
                </a:lnTo>
                <a:lnTo>
                  <a:pt x="279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6" name="object 2046"/>
          <p:cNvSpPr/>
          <p:nvPr/>
        </p:nvSpPr>
        <p:spPr>
          <a:xfrm>
            <a:off x="14080993" y="5129228"/>
            <a:ext cx="192405" cy="4445"/>
          </a:xfrm>
          <a:custGeom>
            <a:avLst/>
            <a:gdLst/>
            <a:ahLst/>
            <a:cxnLst/>
            <a:rect l="l" t="t" r="r" b="b"/>
            <a:pathLst>
              <a:path w="192405" h="4445">
                <a:moveTo>
                  <a:pt x="0" y="0"/>
                </a:moveTo>
                <a:lnTo>
                  <a:pt x="0" y="3987"/>
                </a:lnTo>
                <a:lnTo>
                  <a:pt x="191985" y="3987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7" name="object 2047"/>
          <p:cNvSpPr/>
          <p:nvPr/>
        </p:nvSpPr>
        <p:spPr>
          <a:xfrm>
            <a:off x="14080993" y="5129228"/>
            <a:ext cx="192405" cy="4445"/>
          </a:xfrm>
          <a:custGeom>
            <a:avLst/>
            <a:gdLst/>
            <a:ahLst/>
            <a:cxnLst/>
            <a:rect l="l" t="t" r="r" b="b"/>
            <a:pathLst>
              <a:path w="192405" h="4445">
                <a:moveTo>
                  <a:pt x="191439" y="0"/>
                </a:moveTo>
                <a:lnTo>
                  <a:pt x="0" y="0"/>
                </a:lnTo>
                <a:lnTo>
                  <a:pt x="191985" y="3987"/>
                </a:lnTo>
                <a:lnTo>
                  <a:pt x="191439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8" name="object 2048"/>
          <p:cNvSpPr/>
          <p:nvPr/>
        </p:nvSpPr>
        <p:spPr>
          <a:xfrm>
            <a:off x="14080994" y="5129233"/>
            <a:ext cx="192405" cy="4445"/>
          </a:xfrm>
          <a:custGeom>
            <a:avLst/>
            <a:gdLst/>
            <a:ahLst/>
            <a:cxnLst/>
            <a:rect l="l" t="t" r="r" b="b"/>
            <a:pathLst>
              <a:path w="192405" h="4445">
                <a:moveTo>
                  <a:pt x="191439" y="0"/>
                </a:moveTo>
                <a:lnTo>
                  <a:pt x="0" y="0"/>
                </a:lnTo>
                <a:lnTo>
                  <a:pt x="191998" y="3975"/>
                </a:lnTo>
                <a:lnTo>
                  <a:pt x="191439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9" name="object 2049"/>
          <p:cNvSpPr/>
          <p:nvPr/>
        </p:nvSpPr>
        <p:spPr>
          <a:xfrm>
            <a:off x="14080994" y="5129233"/>
            <a:ext cx="192405" cy="4445"/>
          </a:xfrm>
          <a:custGeom>
            <a:avLst/>
            <a:gdLst/>
            <a:ahLst/>
            <a:cxnLst/>
            <a:rect l="l" t="t" r="r" b="b"/>
            <a:pathLst>
              <a:path w="192405" h="4445">
                <a:moveTo>
                  <a:pt x="0" y="0"/>
                </a:moveTo>
                <a:lnTo>
                  <a:pt x="191998" y="3975"/>
                </a:lnTo>
                <a:lnTo>
                  <a:pt x="0" y="397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0" name="object 2050"/>
          <p:cNvSpPr/>
          <p:nvPr/>
        </p:nvSpPr>
        <p:spPr>
          <a:xfrm>
            <a:off x="13329039" y="5129228"/>
            <a:ext cx="192405" cy="4445"/>
          </a:xfrm>
          <a:custGeom>
            <a:avLst/>
            <a:gdLst/>
            <a:ahLst/>
            <a:cxnLst/>
            <a:rect l="l" t="t" r="r" b="b"/>
            <a:pathLst>
              <a:path w="192405" h="4445">
                <a:moveTo>
                  <a:pt x="558" y="0"/>
                </a:moveTo>
                <a:lnTo>
                  <a:pt x="0" y="3987"/>
                </a:lnTo>
                <a:lnTo>
                  <a:pt x="191985" y="3987"/>
                </a:lnTo>
                <a:lnTo>
                  <a:pt x="558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1" name="object 2051"/>
          <p:cNvSpPr/>
          <p:nvPr/>
        </p:nvSpPr>
        <p:spPr>
          <a:xfrm>
            <a:off x="13329597" y="5129228"/>
            <a:ext cx="191770" cy="4445"/>
          </a:xfrm>
          <a:custGeom>
            <a:avLst/>
            <a:gdLst/>
            <a:ahLst/>
            <a:cxnLst/>
            <a:rect l="l" t="t" r="r" b="b"/>
            <a:pathLst>
              <a:path w="191769" h="4445">
                <a:moveTo>
                  <a:pt x="191427" y="0"/>
                </a:moveTo>
                <a:lnTo>
                  <a:pt x="0" y="0"/>
                </a:lnTo>
                <a:lnTo>
                  <a:pt x="191427" y="3987"/>
                </a:lnTo>
                <a:lnTo>
                  <a:pt x="191427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2" name="object 2052"/>
          <p:cNvSpPr/>
          <p:nvPr/>
        </p:nvSpPr>
        <p:spPr>
          <a:xfrm>
            <a:off x="13329587" y="5129233"/>
            <a:ext cx="191770" cy="4445"/>
          </a:xfrm>
          <a:custGeom>
            <a:avLst/>
            <a:gdLst/>
            <a:ahLst/>
            <a:cxnLst/>
            <a:rect l="l" t="t" r="r" b="b"/>
            <a:pathLst>
              <a:path w="191769" h="4445">
                <a:moveTo>
                  <a:pt x="191439" y="0"/>
                </a:moveTo>
                <a:lnTo>
                  <a:pt x="0" y="0"/>
                </a:lnTo>
                <a:lnTo>
                  <a:pt x="191439" y="3975"/>
                </a:lnTo>
                <a:lnTo>
                  <a:pt x="191439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3" name="object 2053"/>
          <p:cNvSpPr/>
          <p:nvPr/>
        </p:nvSpPr>
        <p:spPr>
          <a:xfrm>
            <a:off x="13329042" y="5129233"/>
            <a:ext cx="192405" cy="4445"/>
          </a:xfrm>
          <a:custGeom>
            <a:avLst/>
            <a:gdLst/>
            <a:ahLst/>
            <a:cxnLst/>
            <a:rect l="l" t="t" r="r" b="b"/>
            <a:pathLst>
              <a:path w="192405" h="4445">
                <a:moveTo>
                  <a:pt x="546" y="0"/>
                </a:moveTo>
                <a:lnTo>
                  <a:pt x="191985" y="3975"/>
                </a:lnTo>
                <a:lnTo>
                  <a:pt x="0" y="3975"/>
                </a:lnTo>
                <a:lnTo>
                  <a:pt x="546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4" name="object 2054"/>
          <p:cNvSpPr/>
          <p:nvPr/>
        </p:nvSpPr>
        <p:spPr>
          <a:xfrm>
            <a:off x="14080993" y="5133216"/>
            <a:ext cx="193040" cy="4445"/>
          </a:xfrm>
          <a:custGeom>
            <a:avLst/>
            <a:gdLst/>
            <a:ahLst/>
            <a:cxnLst/>
            <a:rect l="l" t="t" r="r" b="b"/>
            <a:pathLst>
              <a:path w="193040" h="4445">
                <a:moveTo>
                  <a:pt x="0" y="0"/>
                </a:moveTo>
                <a:lnTo>
                  <a:pt x="0" y="3975"/>
                </a:lnTo>
                <a:lnTo>
                  <a:pt x="192824" y="3975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5" name="object 2055"/>
          <p:cNvSpPr/>
          <p:nvPr/>
        </p:nvSpPr>
        <p:spPr>
          <a:xfrm>
            <a:off x="14080993" y="5133216"/>
            <a:ext cx="193040" cy="4445"/>
          </a:xfrm>
          <a:custGeom>
            <a:avLst/>
            <a:gdLst/>
            <a:ahLst/>
            <a:cxnLst/>
            <a:rect l="l" t="t" r="r" b="b"/>
            <a:pathLst>
              <a:path w="193040" h="4445">
                <a:moveTo>
                  <a:pt x="191985" y="0"/>
                </a:moveTo>
                <a:lnTo>
                  <a:pt x="0" y="0"/>
                </a:lnTo>
                <a:lnTo>
                  <a:pt x="192824" y="3975"/>
                </a:lnTo>
                <a:lnTo>
                  <a:pt x="191985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6" name="object 2056"/>
          <p:cNvSpPr/>
          <p:nvPr/>
        </p:nvSpPr>
        <p:spPr>
          <a:xfrm>
            <a:off x="14081002" y="5133211"/>
            <a:ext cx="193040" cy="4445"/>
          </a:xfrm>
          <a:custGeom>
            <a:avLst/>
            <a:gdLst/>
            <a:ahLst/>
            <a:cxnLst/>
            <a:rect l="l" t="t" r="r" b="b"/>
            <a:pathLst>
              <a:path w="193040" h="4445">
                <a:moveTo>
                  <a:pt x="191985" y="0"/>
                </a:moveTo>
                <a:lnTo>
                  <a:pt x="0" y="0"/>
                </a:lnTo>
                <a:lnTo>
                  <a:pt x="192811" y="3975"/>
                </a:lnTo>
                <a:lnTo>
                  <a:pt x="191985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7" name="object 2057"/>
          <p:cNvSpPr/>
          <p:nvPr/>
        </p:nvSpPr>
        <p:spPr>
          <a:xfrm>
            <a:off x="14081002" y="5133211"/>
            <a:ext cx="193040" cy="4445"/>
          </a:xfrm>
          <a:custGeom>
            <a:avLst/>
            <a:gdLst/>
            <a:ahLst/>
            <a:cxnLst/>
            <a:rect l="l" t="t" r="r" b="b"/>
            <a:pathLst>
              <a:path w="193040" h="4445">
                <a:moveTo>
                  <a:pt x="0" y="0"/>
                </a:moveTo>
                <a:lnTo>
                  <a:pt x="192811" y="3975"/>
                </a:lnTo>
                <a:lnTo>
                  <a:pt x="0" y="397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8" name="object 2058"/>
          <p:cNvSpPr/>
          <p:nvPr/>
        </p:nvSpPr>
        <p:spPr>
          <a:xfrm>
            <a:off x="13328198" y="5133216"/>
            <a:ext cx="193040" cy="4445"/>
          </a:xfrm>
          <a:custGeom>
            <a:avLst/>
            <a:gdLst/>
            <a:ahLst/>
            <a:cxnLst/>
            <a:rect l="l" t="t" r="r" b="b"/>
            <a:pathLst>
              <a:path w="193040" h="4445">
                <a:moveTo>
                  <a:pt x="838" y="0"/>
                </a:moveTo>
                <a:lnTo>
                  <a:pt x="0" y="3975"/>
                </a:lnTo>
                <a:lnTo>
                  <a:pt x="192824" y="3975"/>
                </a:lnTo>
                <a:lnTo>
                  <a:pt x="838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9" name="object 2059"/>
          <p:cNvSpPr/>
          <p:nvPr/>
        </p:nvSpPr>
        <p:spPr>
          <a:xfrm>
            <a:off x="13329037" y="5133216"/>
            <a:ext cx="192405" cy="4445"/>
          </a:xfrm>
          <a:custGeom>
            <a:avLst/>
            <a:gdLst/>
            <a:ahLst/>
            <a:cxnLst/>
            <a:rect l="l" t="t" r="r" b="b"/>
            <a:pathLst>
              <a:path w="192405" h="4445">
                <a:moveTo>
                  <a:pt x="191985" y="0"/>
                </a:moveTo>
                <a:lnTo>
                  <a:pt x="0" y="0"/>
                </a:lnTo>
                <a:lnTo>
                  <a:pt x="191985" y="3975"/>
                </a:lnTo>
                <a:lnTo>
                  <a:pt x="191985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0" name="object 2060"/>
          <p:cNvSpPr/>
          <p:nvPr/>
        </p:nvSpPr>
        <p:spPr>
          <a:xfrm>
            <a:off x="13329042" y="5133211"/>
            <a:ext cx="192405" cy="4445"/>
          </a:xfrm>
          <a:custGeom>
            <a:avLst/>
            <a:gdLst/>
            <a:ahLst/>
            <a:cxnLst/>
            <a:rect l="l" t="t" r="r" b="b"/>
            <a:pathLst>
              <a:path w="192405" h="4445">
                <a:moveTo>
                  <a:pt x="191985" y="0"/>
                </a:moveTo>
                <a:lnTo>
                  <a:pt x="0" y="0"/>
                </a:lnTo>
                <a:lnTo>
                  <a:pt x="191985" y="3975"/>
                </a:lnTo>
                <a:lnTo>
                  <a:pt x="191985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1" name="object 2061"/>
          <p:cNvSpPr/>
          <p:nvPr/>
        </p:nvSpPr>
        <p:spPr>
          <a:xfrm>
            <a:off x="13328203" y="5133211"/>
            <a:ext cx="193040" cy="4445"/>
          </a:xfrm>
          <a:custGeom>
            <a:avLst/>
            <a:gdLst/>
            <a:ahLst/>
            <a:cxnLst/>
            <a:rect l="l" t="t" r="r" b="b"/>
            <a:pathLst>
              <a:path w="193040" h="4445">
                <a:moveTo>
                  <a:pt x="838" y="0"/>
                </a:moveTo>
                <a:lnTo>
                  <a:pt x="192824" y="3975"/>
                </a:lnTo>
                <a:lnTo>
                  <a:pt x="0" y="3975"/>
                </a:lnTo>
                <a:lnTo>
                  <a:pt x="838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2" name="object 2062"/>
          <p:cNvSpPr/>
          <p:nvPr/>
        </p:nvSpPr>
        <p:spPr>
          <a:xfrm>
            <a:off x="14080993" y="5137194"/>
            <a:ext cx="194945" cy="8890"/>
          </a:xfrm>
          <a:custGeom>
            <a:avLst/>
            <a:gdLst/>
            <a:ahLst/>
            <a:cxnLst/>
            <a:rect l="l" t="t" r="r" b="b"/>
            <a:pathLst>
              <a:path w="194944" h="8889">
                <a:moveTo>
                  <a:pt x="0" y="0"/>
                </a:moveTo>
                <a:lnTo>
                  <a:pt x="0" y="8788"/>
                </a:lnTo>
                <a:lnTo>
                  <a:pt x="194589" y="8788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3" name="object 2063"/>
          <p:cNvSpPr/>
          <p:nvPr/>
        </p:nvSpPr>
        <p:spPr>
          <a:xfrm>
            <a:off x="14080993" y="5137194"/>
            <a:ext cx="194945" cy="8890"/>
          </a:xfrm>
          <a:custGeom>
            <a:avLst/>
            <a:gdLst/>
            <a:ahLst/>
            <a:cxnLst/>
            <a:rect l="l" t="t" r="r" b="b"/>
            <a:pathLst>
              <a:path w="194944" h="8889">
                <a:moveTo>
                  <a:pt x="194589" y="0"/>
                </a:moveTo>
                <a:lnTo>
                  <a:pt x="0" y="0"/>
                </a:lnTo>
                <a:lnTo>
                  <a:pt x="194589" y="8788"/>
                </a:lnTo>
                <a:lnTo>
                  <a:pt x="194589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4" name="object 2064"/>
          <p:cNvSpPr/>
          <p:nvPr/>
        </p:nvSpPr>
        <p:spPr>
          <a:xfrm>
            <a:off x="14081002" y="5137190"/>
            <a:ext cx="194945" cy="8890"/>
          </a:xfrm>
          <a:custGeom>
            <a:avLst/>
            <a:gdLst/>
            <a:ahLst/>
            <a:cxnLst/>
            <a:rect l="l" t="t" r="r" b="b"/>
            <a:pathLst>
              <a:path w="194944" h="8889">
                <a:moveTo>
                  <a:pt x="194576" y="0"/>
                </a:moveTo>
                <a:lnTo>
                  <a:pt x="0" y="0"/>
                </a:lnTo>
                <a:lnTo>
                  <a:pt x="194576" y="8788"/>
                </a:lnTo>
                <a:lnTo>
                  <a:pt x="194576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5" name="object 2065"/>
          <p:cNvSpPr/>
          <p:nvPr/>
        </p:nvSpPr>
        <p:spPr>
          <a:xfrm>
            <a:off x="14081002" y="5137190"/>
            <a:ext cx="194945" cy="8890"/>
          </a:xfrm>
          <a:custGeom>
            <a:avLst/>
            <a:gdLst/>
            <a:ahLst/>
            <a:cxnLst/>
            <a:rect l="l" t="t" r="r" b="b"/>
            <a:pathLst>
              <a:path w="194944" h="8889">
                <a:moveTo>
                  <a:pt x="0" y="0"/>
                </a:moveTo>
                <a:lnTo>
                  <a:pt x="194576" y="8788"/>
                </a:lnTo>
                <a:lnTo>
                  <a:pt x="0" y="8788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6" name="object 2066"/>
          <p:cNvSpPr/>
          <p:nvPr/>
        </p:nvSpPr>
        <p:spPr>
          <a:xfrm>
            <a:off x="13326442" y="5137194"/>
            <a:ext cx="194945" cy="8890"/>
          </a:xfrm>
          <a:custGeom>
            <a:avLst/>
            <a:gdLst/>
            <a:ahLst/>
            <a:cxnLst/>
            <a:rect l="l" t="t" r="r" b="b"/>
            <a:pathLst>
              <a:path w="194944" h="8889">
                <a:moveTo>
                  <a:pt x="0" y="0"/>
                </a:moveTo>
                <a:lnTo>
                  <a:pt x="0" y="8788"/>
                </a:lnTo>
                <a:lnTo>
                  <a:pt x="194589" y="8788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7" name="object 2067"/>
          <p:cNvSpPr/>
          <p:nvPr/>
        </p:nvSpPr>
        <p:spPr>
          <a:xfrm>
            <a:off x="13326442" y="5137194"/>
            <a:ext cx="194945" cy="8890"/>
          </a:xfrm>
          <a:custGeom>
            <a:avLst/>
            <a:gdLst/>
            <a:ahLst/>
            <a:cxnLst/>
            <a:rect l="l" t="t" r="r" b="b"/>
            <a:pathLst>
              <a:path w="194944" h="8889">
                <a:moveTo>
                  <a:pt x="194589" y="0"/>
                </a:moveTo>
                <a:lnTo>
                  <a:pt x="0" y="0"/>
                </a:lnTo>
                <a:lnTo>
                  <a:pt x="194589" y="8788"/>
                </a:lnTo>
                <a:lnTo>
                  <a:pt x="194589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8" name="object 2068"/>
          <p:cNvSpPr/>
          <p:nvPr/>
        </p:nvSpPr>
        <p:spPr>
          <a:xfrm>
            <a:off x="13326451" y="5137190"/>
            <a:ext cx="194945" cy="8890"/>
          </a:xfrm>
          <a:custGeom>
            <a:avLst/>
            <a:gdLst/>
            <a:ahLst/>
            <a:cxnLst/>
            <a:rect l="l" t="t" r="r" b="b"/>
            <a:pathLst>
              <a:path w="194944" h="8889">
                <a:moveTo>
                  <a:pt x="194576" y="0"/>
                </a:moveTo>
                <a:lnTo>
                  <a:pt x="0" y="0"/>
                </a:lnTo>
                <a:lnTo>
                  <a:pt x="194576" y="8788"/>
                </a:lnTo>
                <a:lnTo>
                  <a:pt x="194576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9" name="object 2069"/>
          <p:cNvSpPr/>
          <p:nvPr/>
        </p:nvSpPr>
        <p:spPr>
          <a:xfrm>
            <a:off x="13326451" y="5137190"/>
            <a:ext cx="194945" cy="8890"/>
          </a:xfrm>
          <a:custGeom>
            <a:avLst/>
            <a:gdLst/>
            <a:ahLst/>
            <a:cxnLst/>
            <a:rect l="l" t="t" r="r" b="b"/>
            <a:pathLst>
              <a:path w="194944" h="8889">
                <a:moveTo>
                  <a:pt x="0" y="0"/>
                </a:moveTo>
                <a:lnTo>
                  <a:pt x="194576" y="8788"/>
                </a:lnTo>
                <a:lnTo>
                  <a:pt x="0" y="8788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0" name="object 2070"/>
          <p:cNvSpPr/>
          <p:nvPr/>
        </p:nvSpPr>
        <p:spPr>
          <a:xfrm>
            <a:off x="14080996" y="5145980"/>
            <a:ext cx="192405" cy="107950"/>
          </a:xfrm>
          <a:custGeom>
            <a:avLst/>
            <a:gdLst/>
            <a:ahLst/>
            <a:cxnLst/>
            <a:rect l="l" t="t" r="r" b="b"/>
            <a:pathLst>
              <a:path w="192405" h="107950">
                <a:moveTo>
                  <a:pt x="0" y="0"/>
                </a:moveTo>
                <a:lnTo>
                  <a:pt x="0" y="107696"/>
                </a:lnTo>
                <a:lnTo>
                  <a:pt x="192087" y="107696"/>
                </a:lnTo>
                <a:lnTo>
                  <a:pt x="0" y="0"/>
                </a:lnTo>
                <a:close/>
              </a:path>
              <a:path w="192405" h="107950">
                <a:moveTo>
                  <a:pt x="191160" y="0"/>
                </a:moveTo>
                <a:lnTo>
                  <a:pt x="0" y="0"/>
                </a:lnTo>
                <a:lnTo>
                  <a:pt x="192087" y="107696"/>
                </a:lnTo>
                <a:lnTo>
                  <a:pt x="19116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1" name="object 2071"/>
          <p:cNvSpPr/>
          <p:nvPr/>
        </p:nvSpPr>
        <p:spPr>
          <a:xfrm>
            <a:off x="14080996" y="5145980"/>
            <a:ext cx="192405" cy="107950"/>
          </a:xfrm>
          <a:custGeom>
            <a:avLst/>
            <a:gdLst/>
            <a:ahLst/>
            <a:cxnLst/>
            <a:rect l="l" t="t" r="r" b="b"/>
            <a:pathLst>
              <a:path w="192405" h="107950">
                <a:moveTo>
                  <a:pt x="191160" y="0"/>
                </a:moveTo>
                <a:lnTo>
                  <a:pt x="0" y="0"/>
                </a:lnTo>
                <a:lnTo>
                  <a:pt x="192087" y="107696"/>
                </a:lnTo>
                <a:lnTo>
                  <a:pt x="19116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2" name="object 2072"/>
          <p:cNvSpPr/>
          <p:nvPr/>
        </p:nvSpPr>
        <p:spPr>
          <a:xfrm>
            <a:off x="14080996" y="5145980"/>
            <a:ext cx="192405" cy="107950"/>
          </a:xfrm>
          <a:custGeom>
            <a:avLst/>
            <a:gdLst/>
            <a:ahLst/>
            <a:cxnLst/>
            <a:rect l="l" t="t" r="r" b="b"/>
            <a:pathLst>
              <a:path w="192405" h="107950">
                <a:moveTo>
                  <a:pt x="0" y="0"/>
                </a:moveTo>
                <a:lnTo>
                  <a:pt x="192087" y="107696"/>
                </a:lnTo>
                <a:lnTo>
                  <a:pt x="0" y="10769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3" name="object 2073"/>
          <p:cNvSpPr/>
          <p:nvPr/>
        </p:nvSpPr>
        <p:spPr>
          <a:xfrm>
            <a:off x="13328941" y="5145980"/>
            <a:ext cx="192405" cy="107950"/>
          </a:xfrm>
          <a:custGeom>
            <a:avLst/>
            <a:gdLst/>
            <a:ahLst/>
            <a:cxnLst/>
            <a:rect l="l" t="t" r="r" b="b"/>
            <a:pathLst>
              <a:path w="192405" h="107950">
                <a:moveTo>
                  <a:pt x="927" y="0"/>
                </a:moveTo>
                <a:lnTo>
                  <a:pt x="0" y="107696"/>
                </a:lnTo>
                <a:lnTo>
                  <a:pt x="192087" y="107696"/>
                </a:lnTo>
                <a:lnTo>
                  <a:pt x="927" y="0"/>
                </a:lnTo>
                <a:close/>
              </a:path>
              <a:path w="192405" h="107950">
                <a:moveTo>
                  <a:pt x="192087" y="0"/>
                </a:moveTo>
                <a:lnTo>
                  <a:pt x="927" y="0"/>
                </a:lnTo>
                <a:lnTo>
                  <a:pt x="192087" y="107696"/>
                </a:lnTo>
                <a:lnTo>
                  <a:pt x="192087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4" name="object 2074"/>
          <p:cNvSpPr/>
          <p:nvPr/>
        </p:nvSpPr>
        <p:spPr>
          <a:xfrm>
            <a:off x="13329868" y="5145980"/>
            <a:ext cx="191770" cy="107950"/>
          </a:xfrm>
          <a:custGeom>
            <a:avLst/>
            <a:gdLst/>
            <a:ahLst/>
            <a:cxnLst/>
            <a:rect l="l" t="t" r="r" b="b"/>
            <a:pathLst>
              <a:path w="191769" h="107950">
                <a:moveTo>
                  <a:pt x="191160" y="0"/>
                </a:moveTo>
                <a:lnTo>
                  <a:pt x="0" y="0"/>
                </a:lnTo>
                <a:lnTo>
                  <a:pt x="191160" y="107696"/>
                </a:lnTo>
                <a:lnTo>
                  <a:pt x="19116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5" name="object 2075"/>
          <p:cNvSpPr/>
          <p:nvPr/>
        </p:nvSpPr>
        <p:spPr>
          <a:xfrm>
            <a:off x="13328941" y="5145980"/>
            <a:ext cx="192405" cy="107950"/>
          </a:xfrm>
          <a:custGeom>
            <a:avLst/>
            <a:gdLst/>
            <a:ahLst/>
            <a:cxnLst/>
            <a:rect l="l" t="t" r="r" b="b"/>
            <a:pathLst>
              <a:path w="192405" h="107950">
                <a:moveTo>
                  <a:pt x="927" y="0"/>
                </a:moveTo>
                <a:lnTo>
                  <a:pt x="192087" y="107696"/>
                </a:lnTo>
                <a:lnTo>
                  <a:pt x="0" y="107696"/>
                </a:lnTo>
                <a:lnTo>
                  <a:pt x="927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6" name="object 2076"/>
          <p:cNvSpPr/>
          <p:nvPr/>
        </p:nvSpPr>
        <p:spPr>
          <a:xfrm>
            <a:off x="14080993" y="5254795"/>
            <a:ext cx="192405" cy="0"/>
          </a:xfrm>
          <a:custGeom>
            <a:avLst/>
            <a:gdLst/>
            <a:ahLst/>
            <a:cxnLst/>
            <a:rect l="l" t="t" r="r" b="b"/>
            <a:pathLst>
              <a:path w="192405">
                <a:moveTo>
                  <a:pt x="0" y="0"/>
                </a:moveTo>
                <a:lnTo>
                  <a:pt x="192087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7" name="object 2077"/>
          <p:cNvSpPr/>
          <p:nvPr/>
        </p:nvSpPr>
        <p:spPr>
          <a:xfrm>
            <a:off x="14080993" y="5253681"/>
            <a:ext cx="192405" cy="2540"/>
          </a:xfrm>
          <a:custGeom>
            <a:avLst/>
            <a:gdLst/>
            <a:ahLst/>
            <a:cxnLst/>
            <a:rect l="l" t="t" r="r" b="b"/>
            <a:pathLst>
              <a:path w="192405" h="2539">
                <a:moveTo>
                  <a:pt x="192087" y="0"/>
                </a:moveTo>
                <a:lnTo>
                  <a:pt x="0" y="0"/>
                </a:lnTo>
                <a:lnTo>
                  <a:pt x="191808" y="2222"/>
                </a:lnTo>
                <a:lnTo>
                  <a:pt x="192087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8" name="object 2078"/>
          <p:cNvSpPr/>
          <p:nvPr/>
        </p:nvSpPr>
        <p:spPr>
          <a:xfrm>
            <a:off x="14080993" y="5253681"/>
            <a:ext cx="192405" cy="2540"/>
          </a:xfrm>
          <a:custGeom>
            <a:avLst/>
            <a:gdLst/>
            <a:ahLst/>
            <a:cxnLst/>
            <a:rect l="l" t="t" r="r" b="b"/>
            <a:pathLst>
              <a:path w="192405" h="2539">
                <a:moveTo>
                  <a:pt x="0" y="0"/>
                </a:moveTo>
                <a:lnTo>
                  <a:pt x="191808" y="2222"/>
                </a:lnTo>
                <a:lnTo>
                  <a:pt x="0" y="2222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9" name="object 2079"/>
          <p:cNvSpPr/>
          <p:nvPr/>
        </p:nvSpPr>
        <p:spPr>
          <a:xfrm>
            <a:off x="13328946" y="5254795"/>
            <a:ext cx="192405" cy="0"/>
          </a:xfrm>
          <a:custGeom>
            <a:avLst/>
            <a:gdLst/>
            <a:ahLst/>
            <a:cxnLst/>
            <a:rect l="l" t="t" r="r" b="b"/>
            <a:pathLst>
              <a:path w="192405">
                <a:moveTo>
                  <a:pt x="0" y="0"/>
                </a:moveTo>
                <a:lnTo>
                  <a:pt x="192074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0" name="object 2080"/>
          <p:cNvSpPr/>
          <p:nvPr/>
        </p:nvSpPr>
        <p:spPr>
          <a:xfrm>
            <a:off x="13328941" y="5253681"/>
            <a:ext cx="192405" cy="2540"/>
          </a:xfrm>
          <a:custGeom>
            <a:avLst/>
            <a:gdLst/>
            <a:ahLst/>
            <a:cxnLst/>
            <a:rect l="l" t="t" r="r" b="b"/>
            <a:pathLst>
              <a:path w="192405" h="2539">
                <a:moveTo>
                  <a:pt x="192087" y="0"/>
                </a:moveTo>
                <a:lnTo>
                  <a:pt x="0" y="0"/>
                </a:lnTo>
                <a:lnTo>
                  <a:pt x="192087" y="2222"/>
                </a:lnTo>
                <a:lnTo>
                  <a:pt x="192087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1" name="object 2081"/>
          <p:cNvSpPr/>
          <p:nvPr/>
        </p:nvSpPr>
        <p:spPr>
          <a:xfrm>
            <a:off x="13328941" y="5253681"/>
            <a:ext cx="192405" cy="2540"/>
          </a:xfrm>
          <a:custGeom>
            <a:avLst/>
            <a:gdLst/>
            <a:ahLst/>
            <a:cxnLst/>
            <a:rect l="l" t="t" r="r" b="b"/>
            <a:pathLst>
              <a:path w="192405" h="2539">
                <a:moveTo>
                  <a:pt x="0" y="0"/>
                </a:moveTo>
                <a:lnTo>
                  <a:pt x="192087" y="2222"/>
                </a:lnTo>
                <a:lnTo>
                  <a:pt x="279" y="2222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2" name="object 2082"/>
          <p:cNvSpPr/>
          <p:nvPr/>
        </p:nvSpPr>
        <p:spPr>
          <a:xfrm>
            <a:off x="14080993" y="5256967"/>
            <a:ext cx="192405" cy="0"/>
          </a:xfrm>
          <a:custGeom>
            <a:avLst/>
            <a:gdLst/>
            <a:ahLst/>
            <a:cxnLst/>
            <a:rect l="l" t="t" r="r" b="b"/>
            <a:pathLst>
              <a:path w="192405">
                <a:moveTo>
                  <a:pt x="0" y="0"/>
                </a:moveTo>
                <a:lnTo>
                  <a:pt x="191808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3" name="object 2083"/>
          <p:cNvSpPr/>
          <p:nvPr/>
        </p:nvSpPr>
        <p:spPr>
          <a:xfrm>
            <a:off x="14080994" y="5255901"/>
            <a:ext cx="192405" cy="2540"/>
          </a:xfrm>
          <a:custGeom>
            <a:avLst/>
            <a:gdLst/>
            <a:ahLst/>
            <a:cxnLst/>
            <a:rect l="l" t="t" r="r" b="b"/>
            <a:pathLst>
              <a:path w="192405" h="2539">
                <a:moveTo>
                  <a:pt x="191808" y="0"/>
                </a:moveTo>
                <a:lnTo>
                  <a:pt x="0" y="0"/>
                </a:lnTo>
                <a:lnTo>
                  <a:pt x="191350" y="2133"/>
                </a:lnTo>
                <a:lnTo>
                  <a:pt x="191808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4" name="object 2084"/>
          <p:cNvSpPr/>
          <p:nvPr/>
        </p:nvSpPr>
        <p:spPr>
          <a:xfrm>
            <a:off x="14080994" y="5255901"/>
            <a:ext cx="191770" cy="2540"/>
          </a:xfrm>
          <a:custGeom>
            <a:avLst/>
            <a:gdLst/>
            <a:ahLst/>
            <a:cxnLst/>
            <a:rect l="l" t="t" r="r" b="b"/>
            <a:pathLst>
              <a:path w="191769" h="2539">
                <a:moveTo>
                  <a:pt x="0" y="0"/>
                </a:moveTo>
                <a:lnTo>
                  <a:pt x="191350" y="2133"/>
                </a:lnTo>
                <a:lnTo>
                  <a:pt x="0" y="213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5" name="object 2085"/>
          <p:cNvSpPr/>
          <p:nvPr/>
        </p:nvSpPr>
        <p:spPr>
          <a:xfrm>
            <a:off x="13329220" y="5256967"/>
            <a:ext cx="192405" cy="0"/>
          </a:xfrm>
          <a:custGeom>
            <a:avLst/>
            <a:gdLst/>
            <a:ahLst/>
            <a:cxnLst/>
            <a:rect l="l" t="t" r="r" b="b"/>
            <a:pathLst>
              <a:path w="192405">
                <a:moveTo>
                  <a:pt x="0" y="0"/>
                </a:moveTo>
                <a:lnTo>
                  <a:pt x="191808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6" name="object 2086"/>
          <p:cNvSpPr/>
          <p:nvPr/>
        </p:nvSpPr>
        <p:spPr>
          <a:xfrm>
            <a:off x="13329220" y="5255901"/>
            <a:ext cx="192405" cy="2540"/>
          </a:xfrm>
          <a:custGeom>
            <a:avLst/>
            <a:gdLst/>
            <a:ahLst/>
            <a:cxnLst/>
            <a:rect l="l" t="t" r="r" b="b"/>
            <a:pathLst>
              <a:path w="192405" h="2539">
                <a:moveTo>
                  <a:pt x="191808" y="0"/>
                </a:moveTo>
                <a:lnTo>
                  <a:pt x="0" y="0"/>
                </a:lnTo>
                <a:lnTo>
                  <a:pt x="191808" y="2133"/>
                </a:lnTo>
                <a:lnTo>
                  <a:pt x="191808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7" name="object 2087"/>
          <p:cNvSpPr/>
          <p:nvPr/>
        </p:nvSpPr>
        <p:spPr>
          <a:xfrm>
            <a:off x="13329220" y="5255901"/>
            <a:ext cx="192405" cy="2540"/>
          </a:xfrm>
          <a:custGeom>
            <a:avLst/>
            <a:gdLst/>
            <a:ahLst/>
            <a:cxnLst/>
            <a:rect l="l" t="t" r="r" b="b"/>
            <a:pathLst>
              <a:path w="192405" h="2539">
                <a:moveTo>
                  <a:pt x="0" y="0"/>
                </a:moveTo>
                <a:lnTo>
                  <a:pt x="191808" y="2133"/>
                </a:lnTo>
                <a:lnTo>
                  <a:pt x="469" y="213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8" name="object 2088"/>
          <p:cNvSpPr/>
          <p:nvPr/>
        </p:nvSpPr>
        <p:spPr>
          <a:xfrm>
            <a:off x="14080993" y="5259092"/>
            <a:ext cx="191770" cy="0"/>
          </a:xfrm>
          <a:custGeom>
            <a:avLst/>
            <a:gdLst/>
            <a:ahLst/>
            <a:cxnLst/>
            <a:rect l="l" t="t" r="r" b="b"/>
            <a:pathLst>
              <a:path w="191769">
                <a:moveTo>
                  <a:pt x="0" y="0"/>
                </a:moveTo>
                <a:lnTo>
                  <a:pt x="191350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9" name="object 2089"/>
          <p:cNvSpPr/>
          <p:nvPr/>
        </p:nvSpPr>
        <p:spPr>
          <a:xfrm>
            <a:off x="14081002" y="5258030"/>
            <a:ext cx="191770" cy="2540"/>
          </a:xfrm>
          <a:custGeom>
            <a:avLst/>
            <a:gdLst/>
            <a:ahLst/>
            <a:cxnLst/>
            <a:rect l="l" t="t" r="r" b="b"/>
            <a:pathLst>
              <a:path w="191769" h="2539">
                <a:moveTo>
                  <a:pt x="191338" y="0"/>
                </a:moveTo>
                <a:lnTo>
                  <a:pt x="0" y="0"/>
                </a:lnTo>
                <a:lnTo>
                  <a:pt x="190601" y="2133"/>
                </a:lnTo>
                <a:lnTo>
                  <a:pt x="191338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0" name="object 2090"/>
          <p:cNvSpPr/>
          <p:nvPr/>
        </p:nvSpPr>
        <p:spPr>
          <a:xfrm>
            <a:off x="14081002" y="5258030"/>
            <a:ext cx="191135" cy="2540"/>
          </a:xfrm>
          <a:custGeom>
            <a:avLst/>
            <a:gdLst/>
            <a:ahLst/>
            <a:cxnLst/>
            <a:rect l="l" t="t" r="r" b="b"/>
            <a:pathLst>
              <a:path w="191134" h="2539">
                <a:moveTo>
                  <a:pt x="0" y="0"/>
                </a:moveTo>
                <a:lnTo>
                  <a:pt x="190601" y="2133"/>
                </a:lnTo>
                <a:lnTo>
                  <a:pt x="0" y="213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1" name="object 2091"/>
          <p:cNvSpPr/>
          <p:nvPr/>
        </p:nvSpPr>
        <p:spPr>
          <a:xfrm>
            <a:off x="13329688" y="5259092"/>
            <a:ext cx="191770" cy="0"/>
          </a:xfrm>
          <a:custGeom>
            <a:avLst/>
            <a:gdLst/>
            <a:ahLst/>
            <a:cxnLst/>
            <a:rect l="l" t="t" r="r" b="b"/>
            <a:pathLst>
              <a:path w="191769">
                <a:moveTo>
                  <a:pt x="0" y="0"/>
                </a:moveTo>
                <a:lnTo>
                  <a:pt x="191338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2" name="object 2092"/>
          <p:cNvSpPr/>
          <p:nvPr/>
        </p:nvSpPr>
        <p:spPr>
          <a:xfrm>
            <a:off x="13329690" y="5258030"/>
            <a:ext cx="191770" cy="2540"/>
          </a:xfrm>
          <a:custGeom>
            <a:avLst/>
            <a:gdLst/>
            <a:ahLst/>
            <a:cxnLst/>
            <a:rect l="l" t="t" r="r" b="b"/>
            <a:pathLst>
              <a:path w="191769" h="2539">
                <a:moveTo>
                  <a:pt x="191338" y="0"/>
                </a:moveTo>
                <a:lnTo>
                  <a:pt x="0" y="0"/>
                </a:lnTo>
                <a:lnTo>
                  <a:pt x="191338" y="2133"/>
                </a:lnTo>
                <a:lnTo>
                  <a:pt x="191338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3" name="object 2093"/>
          <p:cNvSpPr/>
          <p:nvPr/>
        </p:nvSpPr>
        <p:spPr>
          <a:xfrm>
            <a:off x="13329690" y="5258030"/>
            <a:ext cx="191770" cy="2540"/>
          </a:xfrm>
          <a:custGeom>
            <a:avLst/>
            <a:gdLst/>
            <a:ahLst/>
            <a:cxnLst/>
            <a:rect l="l" t="t" r="r" b="b"/>
            <a:pathLst>
              <a:path w="191769" h="2539">
                <a:moveTo>
                  <a:pt x="0" y="0"/>
                </a:moveTo>
                <a:lnTo>
                  <a:pt x="191338" y="2133"/>
                </a:lnTo>
                <a:lnTo>
                  <a:pt x="736" y="213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4" name="object 2094"/>
          <p:cNvSpPr/>
          <p:nvPr/>
        </p:nvSpPr>
        <p:spPr>
          <a:xfrm>
            <a:off x="14080993" y="5261130"/>
            <a:ext cx="191135" cy="0"/>
          </a:xfrm>
          <a:custGeom>
            <a:avLst/>
            <a:gdLst/>
            <a:ahLst/>
            <a:cxnLst/>
            <a:rect l="l" t="t" r="r" b="b"/>
            <a:pathLst>
              <a:path w="191134">
                <a:moveTo>
                  <a:pt x="0" y="0"/>
                </a:moveTo>
                <a:lnTo>
                  <a:pt x="190601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5" name="object 2095"/>
          <p:cNvSpPr/>
          <p:nvPr/>
        </p:nvSpPr>
        <p:spPr>
          <a:xfrm>
            <a:off x="14080997" y="5260158"/>
            <a:ext cx="191135" cy="2540"/>
          </a:xfrm>
          <a:custGeom>
            <a:avLst/>
            <a:gdLst/>
            <a:ahLst/>
            <a:cxnLst/>
            <a:rect l="l" t="t" r="r" b="b"/>
            <a:pathLst>
              <a:path w="191134" h="2539">
                <a:moveTo>
                  <a:pt x="190601" y="0"/>
                </a:moveTo>
                <a:lnTo>
                  <a:pt x="0" y="0"/>
                </a:lnTo>
                <a:lnTo>
                  <a:pt x="189496" y="1943"/>
                </a:lnTo>
                <a:lnTo>
                  <a:pt x="190601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6" name="object 2096"/>
          <p:cNvSpPr/>
          <p:nvPr/>
        </p:nvSpPr>
        <p:spPr>
          <a:xfrm>
            <a:off x="14080997" y="5260158"/>
            <a:ext cx="189865" cy="2540"/>
          </a:xfrm>
          <a:custGeom>
            <a:avLst/>
            <a:gdLst/>
            <a:ahLst/>
            <a:cxnLst/>
            <a:rect l="l" t="t" r="r" b="b"/>
            <a:pathLst>
              <a:path w="189865" h="2539">
                <a:moveTo>
                  <a:pt x="0" y="0"/>
                </a:moveTo>
                <a:lnTo>
                  <a:pt x="189496" y="1943"/>
                </a:lnTo>
                <a:lnTo>
                  <a:pt x="0" y="194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7" name="object 2097"/>
          <p:cNvSpPr/>
          <p:nvPr/>
        </p:nvSpPr>
        <p:spPr>
          <a:xfrm>
            <a:off x="13330431" y="5261130"/>
            <a:ext cx="191135" cy="0"/>
          </a:xfrm>
          <a:custGeom>
            <a:avLst/>
            <a:gdLst/>
            <a:ahLst/>
            <a:cxnLst/>
            <a:rect l="l" t="t" r="r" b="b"/>
            <a:pathLst>
              <a:path w="191134">
                <a:moveTo>
                  <a:pt x="0" y="0"/>
                </a:moveTo>
                <a:lnTo>
                  <a:pt x="190588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8" name="object 2098"/>
          <p:cNvSpPr/>
          <p:nvPr/>
        </p:nvSpPr>
        <p:spPr>
          <a:xfrm>
            <a:off x="13330426" y="5260158"/>
            <a:ext cx="191135" cy="2540"/>
          </a:xfrm>
          <a:custGeom>
            <a:avLst/>
            <a:gdLst/>
            <a:ahLst/>
            <a:cxnLst/>
            <a:rect l="l" t="t" r="r" b="b"/>
            <a:pathLst>
              <a:path w="191134" h="2539">
                <a:moveTo>
                  <a:pt x="190601" y="0"/>
                </a:moveTo>
                <a:lnTo>
                  <a:pt x="0" y="0"/>
                </a:lnTo>
                <a:lnTo>
                  <a:pt x="190601" y="1943"/>
                </a:lnTo>
                <a:lnTo>
                  <a:pt x="190601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9" name="object 2099"/>
          <p:cNvSpPr/>
          <p:nvPr/>
        </p:nvSpPr>
        <p:spPr>
          <a:xfrm>
            <a:off x="13330426" y="5260158"/>
            <a:ext cx="191135" cy="2540"/>
          </a:xfrm>
          <a:custGeom>
            <a:avLst/>
            <a:gdLst/>
            <a:ahLst/>
            <a:cxnLst/>
            <a:rect l="l" t="t" r="r" b="b"/>
            <a:pathLst>
              <a:path w="191134" h="2539">
                <a:moveTo>
                  <a:pt x="0" y="0"/>
                </a:moveTo>
                <a:lnTo>
                  <a:pt x="190601" y="1943"/>
                </a:lnTo>
                <a:lnTo>
                  <a:pt x="1104" y="194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0" name="object 2100"/>
          <p:cNvSpPr/>
          <p:nvPr/>
        </p:nvSpPr>
        <p:spPr>
          <a:xfrm>
            <a:off x="14080993" y="5262984"/>
            <a:ext cx="189865" cy="0"/>
          </a:xfrm>
          <a:custGeom>
            <a:avLst/>
            <a:gdLst/>
            <a:ahLst/>
            <a:cxnLst/>
            <a:rect l="l" t="t" r="r" b="b"/>
            <a:pathLst>
              <a:path w="189865">
                <a:moveTo>
                  <a:pt x="0" y="0"/>
                </a:moveTo>
                <a:lnTo>
                  <a:pt x="189496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1" name="object 2101"/>
          <p:cNvSpPr/>
          <p:nvPr/>
        </p:nvSpPr>
        <p:spPr>
          <a:xfrm>
            <a:off x="14080993" y="5262101"/>
            <a:ext cx="189865" cy="1905"/>
          </a:xfrm>
          <a:custGeom>
            <a:avLst/>
            <a:gdLst/>
            <a:ahLst/>
            <a:cxnLst/>
            <a:rect l="l" t="t" r="r" b="b"/>
            <a:pathLst>
              <a:path w="189865" h="1904">
                <a:moveTo>
                  <a:pt x="0" y="876"/>
                </a:moveTo>
                <a:lnTo>
                  <a:pt x="189496" y="876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2" name="object 2102"/>
          <p:cNvSpPr/>
          <p:nvPr/>
        </p:nvSpPr>
        <p:spPr>
          <a:xfrm>
            <a:off x="14080993" y="5262101"/>
            <a:ext cx="188595" cy="1905"/>
          </a:xfrm>
          <a:custGeom>
            <a:avLst/>
            <a:gdLst/>
            <a:ahLst/>
            <a:cxnLst/>
            <a:rect l="l" t="t" r="r" b="b"/>
            <a:pathLst>
              <a:path w="188594" h="1904">
                <a:moveTo>
                  <a:pt x="0" y="876"/>
                </a:moveTo>
                <a:lnTo>
                  <a:pt x="188201" y="876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3" name="object 2103"/>
          <p:cNvSpPr/>
          <p:nvPr/>
        </p:nvSpPr>
        <p:spPr>
          <a:xfrm>
            <a:off x="13331539" y="5262984"/>
            <a:ext cx="189865" cy="0"/>
          </a:xfrm>
          <a:custGeom>
            <a:avLst/>
            <a:gdLst/>
            <a:ahLst/>
            <a:cxnLst/>
            <a:rect l="l" t="t" r="r" b="b"/>
            <a:pathLst>
              <a:path w="189865">
                <a:moveTo>
                  <a:pt x="0" y="0"/>
                </a:moveTo>
                <a:lnTo>
                  <a:pt x="189484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4" name="object 2104"/>
          <p:cNvSpPr/>
          <p:nvPr/>
        </p:nvSpPr>
        <p:spPr>
          <a:xfrm>
            <a:off x="13331531" y="5262101"/>
            <a:ext cx="189865" cy="1905"/>
          </a:xfrm>
          <a:custGeom>
            <a:avLst/>
            <a:gdLst/>
            <a:ahLst/>
            <a:cxnLst/>
            <a:rect l="l" t="t" r="r" b="b"/>
            <a:pathLst>
              <a:path w="189865" h="1904">
                <a:moveTo>
                  <a:pt x="0" y="876"/>
                </a:moveTo>
                <a:lnTo>
                  <a:pt x="189496" y="876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5" name="object 2105"/>
          <p:cNvSpPr/>
          <p:nvPr/>
        </p:nvSpPr>
        <p:spPr>
          <a:xfrm>
            <a:off x="13331531" y="5262101"/>
            <a:ext cx="189865" cy="1905"/>
          </a:xfrm>
          <a:custGeom>
            <a:avLst/>
            <a:gdLst/>
            <a:ahLst/>
            <a:cxnLst/>
            <a:rect l="l" t="t" r="r" b="b"/>
            <a:pathLst>
              <a:path w="189865" h="1904">
                <a:moveTo>
                  <a:pt x="0" y="876"/>
                </a:moveTo>
                <a:lnTo>
                  <a:pt x="189496" y="876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6" name="object 2106"/>
          <p:cNvSpPr/>
          <p:nvPr/>
        </p:nvSpPr>
        <p:spPr>
          <a:xfrm>
            <a:off x="14080993" y="5264693"/>
            <a:ext cx="188595" cy="0"/>
          </a:xfrm>
          <a:custGeom>
            <a:avLst/>
            <a:gdLst/>
            <a:ahLst/>
            <a:cxnLst/>
            <a:rect l="l" t="t" r="r" b="b"/>
            <a:pathLst>
              <a:path w="188594">
                <a:moveTo>
                  <a:pt x="0" y="0"/>
                </a:moveTo>
                <a:lnTo>
                  <a:pt x="188201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7" name="object 2107"/>
          <p:cNvSpPr/>
          <p:nvPr/>
        </p:nvSpPr>
        <p:spPr>
          <a:xfrm>
            <a:off x="14080994" y="5263859"/>
            <a:ext cx="188595" cy="1905"/>
          </a:xfrm>
          <a:custGeom>
            <a:avLst/>
            <a:gdLst/>
            <a:ahLst/>
            <a:cxnLst/>
            <a:rect l="l" t="t" r="r" b="b"/>
            <a:pathLst>
              <a:path w="188594" h="1904">
                <a:moveTo>
                  <a:pt x="0" y="831"/>
                </a:moveTo>
                <a:lnTo>
                  <a:pt x="188201" y="831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8" name="object 2108"/>
          <p:cNvSpPr/>
          <p:nvPr/>
        </p:nvSpPr>
        <p:spPr>
          <a:xfrm>
            <a:off x="14080994" y="5263859"/>
            <a:ext cx="186690" cy="1905"/>
          </a:xfrm>
          <a:custGeom>
            <a:avLst/>
            <a:gdLst/>
            <a:ahLst/>
            <a:cxnLst/>
            <a:rect l="l" t="t" r="r" b="b"/>
            <a:pathLst>
              <a:path w="186690" h="1904">
                <a:moveTo>
                  <a:pt x="0" y="831"/>
                </a:moveTo>
                <a:lnTo>
                  <a:pt x="186626" y="831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9" name="object 2109"/>
          <p:cNvSpPr/>
          <p:nvPr/>
        </p:nvSpPr>
        <p:spPr>
          <a:xfrm>
            <a:off x="13332831" y="5264693"/>
            <a:ext cx="188595" cy="0"/>
          </a:xfrm>
          <a:custGeom>
            <a:avLst/>
            <a:gdLst/>
            <a:ahLst/>
            <a:cxnLst/>
            <a:rect l="l" t="t" r="r" b="b"/>
            <a:pathLst>
              <a:path w="188594">
                <a:moveTo>
                  <a:pt x="0" y="0"/>
                </a:moveTo>
                <a:lnTo>
                  <a:pt x="188188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0" name="object 2110"/>
          <p:cNvSpPr/>
          <p:nvPr/>
        </p:nvSpPr>
        <p:spPr>
          <a:xfrm>
            <a:off x="13332826" y="5263859"/>
            <a:ext cx="188595" cy="1905"/>
          </a:xfrm>
          <a:custGeom>
            <a:avLst/>
            <a:gdLst/>
            <a:ahLst/>
            <a:cxnLst/>
            <a:rect l="l" t="t" r="r" b="b"/>
            <a:pathLst>
              <a:path w="188594" h="1904">
                <a:moveTo>
                  <a:pt x="0" y="831"/>
                </a:moveTo>
                <a:lnTo>
                  <a:pt x="188201" y="831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1" name="object 2111"/>
          <p:cNvSpPr/>
          <p:nvPr/>
        </p:nvSpPr>
        <p:spPr>
          <a:xfrm>
            <a:off x="13332826" y="5263859"/>
            <a:ext cx="188595" cy="1905"/>
          </a:xfrm>
          <a:custGeom>
            <a:avLst/>
            <a:gdLst/>
            <a:ahLst/>
            <a:cxnLst/>
            <a:rect l="l" t="t" r="r" b="b"/>
            <a:pathLst>
              <a:path w="188594" h="1904">
                <a:moveTo>
                  <a:pt x="0" y="831"/>
                </a:moveTo>
                <a:lnTo>
                  <a:pt x="188201" y="831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2" name="object 2112"/>
          <p:cNvSpPr/>
          <p:nvPr/>
        </p:nvSpPr>
        <p:spPr>
          <a:xfrm>
            <a:off x="14080993" y="5266178"/>
            <a:ext cx="186690" cy="0"/>
          </a:xfrm>
          <a:custGeom>
            <a:avLst/>
            <a:gdLst/>
            <a:ahLst/>
            <a:cxnLst/>
            <a:rect l="l" t="t" r="r" b="b"/>
            <a:pathLst>
              <a:path w="186690">
                <a:moveTo>
                  <a:pt x="0" y="0"/>
                </a:moveTo>
                <a:lnTo>
                  <a:pt x="186626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3" name="object 2113"/>
          <p:cNvSpPr/>
          <p:nvPr/>
        </p:nvSpPr>
        <p:spPr>
          <a:xfrm>
            <a:off x="14080994" y="5265524"/>
            <a:ext cx="186690" cy="1905"/>
          </a:xfrm>
          <a:custGeom>
            <a:avLst/>
            <a:gdLst/>
            <a:ahLst/>
            <a:cxnLst/>
            <a:rect l="l" t="t" r="r" b="b"/>
            <a:pathLst>
              <a:path w="186690" h="1904">
                <a:moveTo>
                  <a:pt x="0" y="647"/>
                </a:moveTo>
                <a:lnTo>
                  <a:pt x="186626" y="647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4" name="object 2114"/>
          <p:cNvSpPr/>
          <p:nvPr/>
        </p:nvSpPr>
        <p:spPr>
          <a:xfrm>
            <a:off x="14080994" y="5265524"/>
            <a:ext cx="185420" cy="1905"/>
          </a:xfrm>
          <a:custGeom>
            <a:avLst/>
            <a:gdLst/>
            <a:ahLst/>
            <a:cxnLst/>
            <a:rect l="l" t="t" r="r" b="b"/>
            <a:pathLst>
              <a:path w="185419" h="1904">
                <a:moveTo>
                  <a:pt x="0" y="647"/>
                </a:moveTo>
                <a:lnTo>
                  <a:pt x="184873" y="647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5" name="object 2115"/>
          <p:cNvSpPr/>
          <p:nvPr/>
        </p:nvSpPr>
        <p:spPr>
          <a:xfrm>
            <a:off x="13334409" y="5266178"/>
            <a:ext cx="186690" cy="0"/>
          </a:xfrm>
          <a:custGeom>
            <a:avLst/>
            <a:gdLst/>
            <a:ahLst/>
            <a:cxnLst/>
            <a:rect l="l" t="t" r="r" b="b"/>
            <a:pathLst>
              <a:path w="186690">
                <a:moveTo>
                  <a:pt x="0" y="0"/>
                </a:moveTo>
                <a:lnTo>
                  <a:pt x="186613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6" name="object 2116"/>
          <p:cNvSpPr/>
          <p:nvPr/>
        </p:nvSpPr>
        <p:spPr>
          <a:xfrm>
            <a:off x="13334401" y="5265524"/>
            <a:ext cx="186690" cy="1905"/>
          </a:xfrm>
          <a:custGeom>
            <a:avLst/>
            <a:gdLst/>
            <a:ahLst/>
            <a:cxnLst/>
            <a:rect l="l" t="t" r="r" b="b"/>
            <a:pathLst>
              <a:path w="186690" h="1904">
                <a:moveTo>
                  <a:pt x="0" y="647"/>
                </a:moveTo>
                <a:lnTo>
                  <a:pt x="186626" y="647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7" name="object 2117"/>
          <p:cNvSpPr/>
          <p:nvPr/>
        </p:nvSpPr>
        <p:spPr>
          <a:xfrm>
            <a:off x="13334401" y="5265524"/>
            <a:ext cx="186690" cy="1905"/>
          </a:xfrm>
          <a:custGeom>
            <a:avLst/>
            <a:gdLst/>
            <a:ahLst/>
            <a:cxnLst/>
            <a:rect l="l" t="t" r="r" b="b"/>
            <a:pathLst>
              <a:path w="186690" h="1904">
                <a:moveTo>
                  <a:pt x="0" y="647"/>
                </a:moveTo>
                <a:lnTo>
                  <a:pt x="186626" y="647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8" name="object 2118"/>
          <p:cNvSpPr/>
          <p:nvPr/>
        </p:nvSpPr>
        <p:spPr>
          <a:xfrm>
            <a:off x="14080993" y="5266822"/>
            <a:ext cx="185420" cy="5080"/>
          </a:xfrm>
          <a:custGeom>
            <a:avLst/>
            <a:gdLst/>
            <a:ahLst/>
            <a:cxnLst/>
            <a:rect l="l" t="t" r="r" b="b"/>
            <a:pathLst>
              <a:path w="185419" h="5079">
                <a:moveTo>
                  <a:pt x="0" y="0"/>
                </a:moveTo>
                <a:lnTo>
                  <a:pt x="0" y="4635"/>
                </a:lnTo>
                <a:lnTo>
                  <a:pt x="184873" y="4635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9" name="object 2119"/>
          <p:cNvSpPr/>
          <p:nvPr/>
        </p:nvSpPr>
        <p:spPr>
          <a:xfrm>
            <a:off x="14080993" y="5266822"/>
            <a:ext cx="185420" cy="5080"/>
          </a:xfrm>
          <a:custGeom>
            <a:avLst/>
            <a:gdLst/>
            <a:ahLst/>
            <a:cxnLst/>
            <a:rect l="l" t="t" r="r" b="b"/>
            <a:pathLst>
              <a:path w="185419" h="5079">
                <a:moveTo>
                  <a:pt x="184873" y="0"/>
                </a:moveTo>
                <a:lnTo>
                  <a:pt x="0" y="0"/>
                </a:lnTo>
                <a:lnTo>
                  <a:pt x="184873" y="4635"/>
                </a:lnTo>
                <a:lnTo>
                  <a:pt x="184873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0" name="object 2120"/>
          <p:cNvSpPr/>
          <p:nvPr/>
        </p:nvSpPr>
        <p:spPr>
          <a:xfrm>
            <a:off x="14081002" y="5266819"/>
            <a:ext cx="185420" cy="5080"/>
          </a:xfrm>
          <a:custGeom>
            <a:avLst/>
            <a:gdLst/>
            <a:ahLst/>
            <a:cxnLst/>
            <a:rect l="l" t="t" r="r" b="b"/>
            <a:pathLst>
              <a:path w="185419" h="5079">
                <a:moveTo>
                  <a:pt x="184861" y="0"/>
                </a:moveTo>
                <a:lnTo>
                  <a:pt x="0" y="0"/>
                </a:lnTo>
                <a:lnTo>
                  <a:pt x="184861" y="4622"/>
                </a:lnTo>
                <a:lnTo>
                  <a:pt x="184861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1" name="object 2121"/>
          <p:cNvSpPr/>
          <p:nvPr/>
        </p:nvSpPr>
        <p:spPr>
          <a:xfrm>
            <a:off x="14081002" y="5266819"/>
            <a:ext cx="185420" cy="5080"/>
          </a:xfrm>
          <a:custGeom>
            <a:avLst/>
            <a:gdLst/>
            <a:ahLst/>
            <a:cxnLst/>
            <a:rect l="l" t="t" r="r" b="b"/>
            <a:pathLst>
              <a:path w="185419" h="5079">
                <a:moveTo>
                  <a:pt x="0" y="0"/>
                </a:moveTo>
                <a:lnTo>
                  <a:pt x="184861" y="4622"/>
                </a:lnTo>
                <a:lnTo>
                  <a:pt x="0" y="4622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2" name="object 2122"/>
          <p:cNvSpPr/>
          <p:nvPr/>
        </p:nvSpPr>
        <p:spPr>
          <a:xfrm>
            <a:off x="13336158" y="5266822"/>
            <a:ext cx="185420" cy="5080"/>
          </a:xfrm>
          <a:custGeom>
            <a:avLst/>
            <a:gdLst/>
            <a:ahLst/>
            <a:cxnLst/>
            <a:rect l="l" t="t" r="r" b="b"/>
            <a:pathLst>
              <a:path w="185419" h="5079">
                <a:moveTo>
                  <a:pt x="0" y="0"/>
                </a:moveTo>
                <a:lnTo>
                  <a:pt x="0" y="4635"/>
                </a:lnTo>
                <a:lnTo>
                  <a:pt x="184873" y="4635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3" name="object 2123"/>
          <p:cNvSpPr/>
          <p:nvPr/>
        </p:nvSpPr>
        <p:spPr>
          <a:xfrm>
            <a:off x="13336158" y="5266822"/>
            <a:ext cx="185420" cy="5080"/>
          </a:xfrm>
          <a:custGeom>
            <a:avLst/>
            <a:gdLst/>
            <a:ahLst/>
            <a:cxnLst/>
            <a:rect l="l" t="t" r="r" b="b"/>
            <a:pathLst>
              <a:path w="185419" h="5079">
                <a:moveTo>
                  <a:pt x="184873" y="0"/>
                </a:moveTo>
                <a:lnTo>
                  <a:pt x="0" y="0"/>
                </a:lnTo>
                <a:lnTo>
                  <a:pt x="184873" y="4635"/>
                </a:lnTo>
                <a:lnTo>
                  <a:pt x="184873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4" name="object 2124"/>
          <p:cNvSpPr/>
          <p:nvPr/>
        </p:nvSpPr>
        <p:spPr>
          <a:xfrm>
            <a:off x="13336167" y="5266819"/>
            <a:ext cx="185420" cy="5080"/>
          </a:xfrm>
          <a:custGeom>
            <a:avLst/>
            <a:gdLst/>
            <a:ahLst/>
            <a:cxnLst/>
            <a:rect l="l" t="t" r="r" b="b"/>
            <a:pathLst>
              <a:path w="185419" h="5079">
                <a:moveTo>
                  <a:pt x="184861" y="0"/>
                </a:moveTo>
                <a:lnTo>
                  <a:pt x="0" y="0"/>
                </a:lnTo>
                <a:lnTo>
                  <a:pt x="184861" y="4622"/>
                </a:lnTo>
                <a:lnTo>
                  <a:pt x="184861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5" name="object 2125"/>
          <p:cNvSpPr/>
          <p:nvPr/>
        </p:nvSpPr>
        <p:spPr>
          <a:xfrm>
            <a:off x="13336167" y="5266819"/>
            <a:ext cx="185420" cy="5080"/>
          </a:xfrm>
          <a:custGeom>
            <a:avLst/>
            <a:gdLst/>
            <a:ahLst/>
            <a:cxnLst/>
            <a:rect l="l" t="t" r="r" b="b"/>
            <a:pathLst>
              <a:path w="185419" h="5079">
                <a:moveTo>
                  <a:pt x="0" y="0"/>
                </a:moveTo>
                <a:lnTo>
                  <a:pt x="184861" y="4622"/>
                </a:lnTo>
                <a:lnTo>
                  <a:pt x="0" y="4622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6" name="object 2126"/>
          <p:cNvSpPr/>
          <p:nvPr/>
        </p:nvSpPr>
        <p:spPr>
          <a:xfrm>
            <a:off x="14080999" y="5271446"/>
            <a:ext cx="182245" cy="65405"/>
          </a:xfrm>
          <a:custGeom>
            <a:avLst/>
            <a:gdLst/>
            <a:ahLst/>
            <a:cxnLst/>
            <a:rect l="l" t="t" r="r" b="b"/>
            <a:pathLst>
              <a:path w="182244" h="65404">
                <a:moveTo>
                  <a:pt x="0" y="0"/>
                </a:moveTo>
                <a:lnTo>
                  <a:pt x="0" y="65227"/>
                </a:lnTo>
                <a:lnTo>
                  <a:pt x="175425" y="65227"/>
                </a:lnTo>
                <a:lnTo>
                  <a:pt x="0" y="0"/>
                </a:lnTo>
                <a:close/>
              </a:path>
              <a:path w="182244" h="65404">
                <a:moveTo>
                  <a:pt x="182181" y="0"/>
                </a:moveTo>
                <a:lnTo>
                  <a:pt x="0" y="0"/>
                </a:lnTo>
                <a:lnTo>
                  <a:pt x="175425" y="65227"/>
                </a:lnTo>
                <a:lnTo>
                  <a:pt x="182181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7" name="object 2127"/>
          <p:cNvSpPr/>
          <p:nvPr/>
        </p:nvSpPr>
        <p:spPr>
          <a:xfrm>
            <a:off x="14080999" y="5271446"/>
            <a:ext cx="182245" cy="65405"/>
          </a:xfrm>
          <a:custGeom>
            <a:avLst/>
            <a:gdLst/>
            <a:ahLst/>
            <a:cxnLst/>
            <a:rect l="l" t="t" r="r" b="b"/>
            <a:pathLst>
              <a:path w="182244" h="65404">
                <a:moveTo>
                  <a:pt x="182181" y="0"/>
                </a:moveTo>
                <a:lnTo>
                  <a:pt x="0" y="0"/>
                </a:lnTo>
                <a:lnTo>
                  <a:pt x="175425" y="65227"/>
                </a:lnTo>
                <a:lnTo>
                  <a:pt x="182181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8" name="object 2128"/>
          <p:cNvSpPr/>
          <p:nvPr/>
        </p:nvSpPr>
        <p:spPr>
          <a:xfrm>
            <a:off x="14080999" y="5271446"/>
            <a:ext cx="175895" cy="65405"/>
          </a:xfrm>
          <a:custGeom>
            <a:avLst/>
            <a:gdLst/>
            <a:ahLst/>
            <a:cxnLst/>
            <a:rect l="l" t="t" r="r" b="b"/>
            <a:pathLst>
              <a:path w="175894" h="65404">
                <a:moveTo>
                  <a:pt x="0" y="0"/>
                </a:moveTo>
                <a:lnTo>
                  <a:pt x="175425" y="65227"/>
                </a:lnTo>
                <a:lnTo>
                  <a:pt x="0" y="6522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9" name="object 2129"/>
          <p:cNvSpPr/>
          <p:nvPr/>
        </p:nvSpPr>
        <p:spPr>
          <a:xfrm>
            <a:off x="13338846" y="5271446"/>
            <a:ext cx="182245" cy="65405"/>
          </a:xfrm>
          <a:custGeom>
            <a:avLst/>
            <a:gdLst/>
            <a:ahLst/>
            <a:cxnLst/>
            <a:rect l="l" t="t" r="r" b="b"/>
            <a:pathLst>
              <a:path w="182244" h="65404">
                <a:moveTo>
                  <a:pt x="0" y="0"/>
                </a:moveTo>
                <a:lnTo>
                  <a:pt x="6756" y="65227"/>
                </a:lnTo>
                <a:lnTo>
                  <a:pt x="182181" y="65227"/>
                </a:lnTo>
                <a:lnTo>
                  <a:pt x="0" y="0"/>
                </a:lnTo>
                <a:close/>
              </a:path>
              <a:path w="182244" h="65404">
                <a:moveTo>
                  <a:pt x="182181" y="0"/>
                </a:moveTo>
                <a:lnTo>
                  <a:pt x="0" y="0"/>
                </a:lnTo>
                <a:lnTo>
                  <a:pt x="182181" y="65227"/>
                </a:lnTo>
                <a:lnTo>
                  <a:pt x="182181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0" name="object 2130"/>
          <p:cNvSpPr/>
          <p:nvPr/>
        </p:nvSpPr>
        <p:spPr>
          <a:xfrm>
            <a:off x="13338846" y="5271446"/>
            <a:ext cx="182245" cy="65405"/>
          </a:xfrm>
          <a:custGeom>
            <a:avLst/>
            <a:gdLst/>
            <a:ahLst/>
            <a:cxnLst/>
            <a:rect l="l" t="t" r="r" b="b"/>
            <a:pathLst>
              <a:path w="182244" h="65404">
                <a:moveTo>
                  <a:pt x="182181" y="0"/>
                </a:moveTo>
                <a:lnTo>
                  <a:pt x="0" y="0"/>
                </a:lnTo>
                <a:lnTo>
                  <a:pt x="182181" y="65227"/>
                </a:lnTo>
                <a:lnTo>
                  <a:pt x="182181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1" name="object 2131"/>
          <p:cNvSpPr/>
          <p:nvPr/>
        </p:nvSpPr>
        <p:spPr>
          <a:xfrm>
            <a:off x="13338846" y="5271446"/>
            <a:ext cx="182245" cy="65405"/>
          </a:xfrm>
          <a:custGeom>
            <a:avLst/>
            <a:gdLst/>
            <a:ahLst/>
            <a:cxnLst/>
            <a:rect l="l" t="t" r="r" b="b"/>
            <a:pathLst>
              <a:path w="182244" h="65404">
                <a:moveTo>
                  <a:pt x="0" y="0"/>
                </a:moveTo>
                <a:lnTo>
                  <a:pt x="182181" y="65227"/>
                </a:lnTo>
                <a:lnTo>
                  <a:pt x="6756" y="6522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2" name="object 2132"/>
          <p:cNvSpPr/>
          <p:nvPr/>
        </p:nvSpPr>
        <p:spPr>
          <a:xfrm>
            <a:off x="13345599" y="5336682"/>
            <a:ext cx="14604" cy="0"/>
          </a:xfrm>
          <a:custGeom>
            <a:avLst/>
            <a:gdLst/>
            <a:ahLst/>
            <a:cxnLst/>
            <a:rect l="l" t="t" r="r" b="b"/>
            <a:pathLst>
              <a:path w="14605">
                <a:moveTo>
                  <a:pt x="0" y="0"/>
                </a:moveTo>
                <a:lnTo>
                  <a:pt x="14147" y="0"/>
                </a:lnTo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3" name="object 2133"/>
          <p:cNvSpPr/>
          <p:nvPr/>
        </p:nvSpPr>
        <p:spPr>
          <a:xfrm>
            <a:off x="13345599" y="5336677"/>
            <a:ext cx="14604" cy="0"/>
          </a:xfrm>
          <a:custGeom>
            <a:avLst/>
            <a:gdLst/>
            <a:ahLst/>
            <a:cxnLst/>
            <a:rect l="l" t="t" r="r" b="b"/>
            <a:pathLst>
              <a:path w="14605">
                <a:moveTo>
                  <a:pt x="0" y="0"/>
                </a:moveTo>
                <a:lnTo>
                  <a:pt x="14160" y="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4" name="object 2134"/>
          <p:cNvSpPr/>
          <p:nvPr/>
        </p:nvSpPr>
        <p:spPr>
          <a:xfrm>
            <a:off x="14242271" y="5336682"/>
            <a:ext cx="14604" cy="0"/>
          </a:xfrm>
          <a:custGeom>
            <a:avLst/>
            <a:gdLst/>
            <a:ahLst/>
            <a:cxnLst/>
            <a:rect l="l" t="t" r="r" b="b"/>
            <a:pathLst>
              <a:path w="14605">
                <a:moveTo>
                  <a:pt x="0" y="0"/>
                </a:moveTo>
                <a:lnTo>
                  <a:pt x="14147" y="0"/>
                </a:lnTo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5" name="object 2135"/>
          <p:cNvSpPr/>
          <p:nvPr/>
        </p:nvSpPr>
        <p:spPr>
          <a:xfrm>
            <a:off x="14242270" y="5336677"/>
            <a:ext cx="14604" cy="0"/>
          </a:xfrm>
          <a:custGeom>
            <a:avLst/>
            <a:gdLst/>
            <a:ahLst/>
            <a:cxnLst/>
            <a:rect l="l" t="t" r="r" b="b"/>
            <a:pathLst>
              <a:path w="14605">
                <a:moveTo>
                  <a:pt x="0" y="0"/>
                </a:moveTo>
                <a:lnTo>
                  <a:pt x="14160" y="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6" name="object 2136"/>
          <p:cNvSpPr/>
          <p:nvPr/>
        </p:nvSpPr>
        <p:spPr>
          <a:xfrm>
            <a:off x="14080999" y="5336677"/>
            <a:ext cx="161290" cy="365125"/>
          </a:xfrm>
          <a:custGeom>
            <a:avLst/>
            <a:gdLst/>
            <a:ahLst/>
            <a:cxnLst/>
            <a:rect l="l" t="t" r="r" b="b"/>
            <a:pathLst>
              <a:path w="161290" h="365125">
                <a:moveTo>
                  <a:pt x="0" y="0"/>
                </a:moveTo>
                <a:lnTo>
                  <a:pt x="0" y="364553"/>
                </a:lnTo>
                <a:lnTo>
                  <a:pt x="161086" y="364553"/>
                </a:lnTo>
                <a:lnTo>
                  <a:pt x="0" y="0"/>
                </a:lnTo>
                <a:close/>
              </a:path>
              <a:path w="161290" h="365125">
                <a:moveTo>
                  <a:pt x="161086" y="0"/>
                </a:moveTo>
                <a:lnTo>
                  <a:pt x="0" y="0"/>
                </a:lnTo>
                <a:lnTo>
                  <a:pt x="161086" y="364553"/>
                </a:lnTo>
                <a:lnTo>
                  <a:pt x="161086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7" name="object 2137"/>
          <p:cNvSpPr/>
          <p:nvPr/>
        </p:nvSpPr>
        <p:spPr>
          <a:xfrm>
            <a:off x="14080999" y="5336677"/>
            <a:ext cx="161290" cy="365125"/>
          </a:xfrm>
          <a:custGeom>
            <a:avLst/>
            <a:gdLst/>
            <a:ahLst/>
            <a:cxnLst/>
            <a:rect l="l" t="t" r="r" b="b"/>
            <a:pathLst>
              <a:path w="161290" h="365125">
                <a:moveTo>
                  <a:pt x="161086" y="0"/>
                </a:moveTo>
                <a:lnTo>
                  <a:pt x="0" y="0"/>
                </a:lnTo>
                <a:lnTo>
                  <a:pt x="161086" y="364553"/>
                </a:lnTo>
                <a:lnTo>
                  <a:pt x="161086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8" name="object 2138"/>
          <p:cNvSpPr/>
          <p:nvPr/>
        </p:nvSpPr>
        <p:spPr>
          <a:xfrm>
            <a:off x="14080999" y="5336677"/>
            <a:ext cx="161290" cy="365125"/>
          </a:xfrm>
          <a:custGeom>
            <a:avLst/>
            <a:gdLst/>
            <a:ahLst/>
            <a:cxnLst/>
            <a:rect l="l" t="t" r="r" b="b"/>
            <a:pathLst>
              <a:path w="161290" h="365125">
                <a:moveTo>
                  <a:pt x="0" y="0"/>
                </a:moveTo>
                <a:lnTo>
                  <a:pt x="161086" y="364553"/>
                </a:lnTo>
                <a:lnTo>
                  <a:pt x="0" y="36455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9" name="object 2139"/>
          <p:cNvSpPr/>
          <p:nvPr/>
        </p:nvSpPr>
        <p:spPr>
          <a:xfrm>
            <a:off x="13359941" y="5336677"/>
            <a:ext cx="161290" cy="365125"/>
          </a:xfrm>
          <a:custGeom>
            <a:avLst/>
            <a:gdLst/>
            <a:ahLst/>
            <a:cxnLst/>
            <a:rect l="l" t="t" r="r" b="b"/>
            <a:pathLst>
              <a:path w="161290" h="365125">
                <a:moveTo>
                  <a:pt x="0" y="0"/>
                </a:moveTo>
                <a:lnTo>
                  <a:pt x="0" y="364553"/>
                </a:lnTo>
                <a:lnTo>
                  <a:pt x="161086" y="364553"/>
                </a:lnTo>
                <a:lnTo>
                  <a:pt x="0" y="0"/>
                </a:lnTo>
                <a:close/>
              </a:path>
              <a:path w="161290" h="365125">
                <a:moveTo>
                  <a:pt x="161086" y="0"/>
                </a:moveTo>
                <a:lnTo>
                  <a:pt x="0" y="0"/>
                </a:lnTo>
                <a:lnTo>
                  <a:pt x="161086" y="364553"/>
                </a:lnTo>
                <a:lnTo>
                  <a:pt x="161086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0" name="object 2140"/>
          <p:cNvSpPr/>
          <p:nvPr/>
        </p:nvSpPr>
        <p:spPr>
          <a:xfrm>
            <a:off x="13359941" y="5336677"/>
            <a:ext cx="161290" cy="365125"/>
          </a:xfrm>
          <a:custGeom>
            <a:avLst/>
            <a:gdLst/>
            <a:ahLst/>
            <a:cxnLst/>
            <a:rect l="l" t="t" r="r" b="b"/>
            <a:pathLst>
              <a:path w="161290" h="365125">
                <a:moveTo>
                  <a:pt x="161086" y="0"/>
                </a:moveTo>
                <a:lnTo>
                  <a:pt x="0" y="0"/>
                </a:lnTo>
                <a:lnTo>
                  <a:pt x="161086" y="364553"/>
                </a:lnTo>
                <a:lnTo>
                  <a:pt x="161086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1" name="object 2141"/>
          <p:cNvSpPr/>
          <p:nvPr/>
        </p:nvSpPr>
        <p:spPr>
          <a:xfrm>
            <a:off x="13359941" y="5336677"/>
            <a:ext cx="161290" cy="365125"/>
          </a:xfrm>
          <a:custGeom>
            <a:avLst/>
            <a:gdLst/>
            <a:ahLst/>
            <a:cxnLst/>
            <a:rect l="l" t="t" r="r" b="b"/>
            <a:pathLst>
              <a:path w="161290" h="365125">
                <a:moveTo>
                  <a:pt x="0" y="0"/>
                </a:moveTo>
                <a:lnTo>
                  <a:pt x="161086" y="364553"/>
                </a:lnTo>
                <a:lnTo>
                  <a:pt x="0" y="36455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2" name="object 2142"/>
          <p:cNvSpPr/>
          <p:nvPr/>
        </p:nvSpPr>
        <p:spPr>
          <a:xfrm>
            <a:off x="14080993" y="5701230"/>
            <a:ext cx="180340" cy="10795"/>
          </a:xfrm>
          <a:custGeom>
            <a:avLst/>
            <a:gdLst/>
            <a:ahLst/>
            <a:cxnLst/>
            <a:rect l="l" t="t" r="r" b="b"/>
            <a:pathLst>
              <a:path w="180340" h="10795">
                <a:moveTo>
                  <a:pt x="0" y="0"/>
                </a:moveTo>
                <a:lnTo>
                  <a:pt x="0" y="10452"/>
                </a:lnTo>
                <a:lnTo>
                  <a:pt x="180327" y="10452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3" name="object 2143"/>
          <p:cNvSpPr/>
          <p:nvPr/>
        </p:nvSpPr>
        <p:spPr>
          <a:xfrm>
            <a:off x="14080993" y="5701230"/>
            <a:ext cx="180340" cy="10795"/>
          </a:xfrm>
          <a:custGeom>
            <a:avLst/>
            <a:gdLst/>
            <a:ahLst/>
            <a:cxnLst/>
            <a:rect l="l" t="t" r="r" b="b"/>
            <a:pathLst>
              <a:path w="180340" h="10795">
                <a:moveTo>
                  <a:pt x="180327" y="0"/>
                </a:moveTo>
                <a:lnTo>
                  <a:pt x="0" y="0"/>
                </a:lnTo>
                <a:lnTo>
                  <a:pt x="180327" y="10452"/>
                </a:lnTo>
                <a:lnTo>
                  <a:pt x="180327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4" name="object 2144"/>
          <p:cNvSpPr/>
          <p:nvPr/>
        </p:nvSpPr>
        <p:spPr>
          <a:xfrm>
            <a:off x="14081004" y="5701230"/>
            <a:ext cx="180340" cy="10795"/>
          </a:xfrm>
          <a:custGeom>
            <a:avLst/>
            <a:gdLst/>
            <a:ahLst/>
            <a:cxnLst/>
            <a:rect l="l" t="t" r="r" b="b"/>
            <a:pathLst>
              <a:path w="180340" h="10795">
                <a:moveTo>
                  <a:pt x="180327" y="0"/>
                </a:moveTo>
                <a:lnTo>
                  <a:pt x="0" y="0"/>
                </a:lnTo>
                <a:lnTo>
                  <a:pt x="180327" y="10452"/>
                </a:lnTo>
                <a:lnTo>
                  <a:pt x="180327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5" name="object 2145"/>
          <p:cNvSpPr/>
          <p:nvPr/>
        </p:nvSpPr>
        <p:spPr>
          <a:xfrm>
            <a:off x="14081004" y="5701230"/>
            <a:ext cx="180340" cy="10795"/>
          </a:xfrm>
          <a:custGeom>
            <a:avLst/>
            <a:gdLst/>
            <a:ahLst/>
            <a:cxnLst/>
            <a:rect l="l" t="t" r="r" b="b"/>
            <a:pathLst>
              <a:path w="180340" h="10795">
                <a:moveTo>
                  <a:pt x="0" y="0"/>
                </a:moveTo>
                <a:lnTo>
                  <a:pt x="180327" y="10452"/>
                </a:lnTo>
                <a:lnTo>
                  <a:pt x="0" y="10452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6" name="object 2146"/>
          <p:cNvSpPr/>
          <p:nvPr/>
        </p:nvSpPr>
        <p:spPr>
          <a:xfrm>
            <a:off x="13340695" y="5701230"/>
            <a:ext cx="180340" cy="10795"/>
          </a:xfrm>
          <a:custGeom>
            <a:avLst/>
            <a:gdLst/>
            <a:ahLst/>
            <a:cxnLst/>
            <a:rect l="l" t="t" r="r" b="b"/>
            <a:pathLst>
              <a:path w="180340" h="10795">
                <a:moveTo>
                  <a:pt x="0" y="0"/>
                </a:moveTo>
                <a:lnTo>
                  <a:pt x="0" y="10452"/>
                </a:lnTo>
                <a:lnTo>
                  <a:pt x="180327" y="10452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7" name="object 2147"/>
          <p:cNvSpPr/>
          <p:nvPr/>
        </p:nvSpPr>
        <p:spPr>
          <a:xfrm>
            <a:off x="13340695" y="5701230"/>
            <a:ext cx="180340" cy="10795"/>
          </a:xfrm>
          <a:custGeom>
            <a:avLst/>
            <a:gdLst/>
            <a:ahLst/>
            <a:cxnLst/>
            <a:rect l="l" t="t" r="r" b="b"/>
            <a:pathLst>
              <a:path w="180340" h="10795">
                <a:moveTo>
                  <a:pt x="180327" y="0"/>
                </a:moveTo>
                <a:lnTo>
                  <a:pt x="0" y="0"/>
                </a:lnTo>
                <a:lnTo>
                  <a:pt x="180327" y="10452"/>
                </a:lnTo>
                <a:lnTo>
                  <a:pt x="180327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8" name="object 2148"/>
          <p:cNvSpPr/>
          <p:nvPr/>
        </p:nvSpPr>
        <p:spPr>
          <a:xfrm>
            <a:off x="13340700" y="5701230"/>
            <a:ext cx="180340" cy="10795"/>
          </a:xfrm>
          <a:custGeom>
            <a:avLst/>
            <a:gdLst/>
            <a:ahLst/>
            <a:cxnLst/>
            <a:rect l="l" t="t" r="r" b="b"/>
            <a:pathLst>
              <a:path w="180340" h="10795">
                <a:moveTo>
                  <a:pt x="180327" y="0"/>
                </a:moveTo>
                <a:lnTo>
                  <a:pt x="0" y="0"/>
                </a:lnTo>
                <a:lnTo>
                  <a:pt x="180327" y="10452"/>
                </a:lnTo>
                <a:lnTo>
                  <a:pt x="180327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9" name="object 2149"/>
          <p:cNvSpPr/>
          <p:nvPr/>
        </p:nvSpPr>
        <p:spPr>
          <a:xfrm>
            <a:off x="13340700" y="5701230"/>
            <a:ext cx="180340" cy="10795"/>
          </a:xfrm>
          <a:custGeom>
            <a:avLst/>
            <a:gdLst/>
            <a:ahLst/>
            <a:cxnLst/>
            <a:rect l="l" t="t" r="r" b="b"/>
            <a:pathLst>
              <a:path w="180340" h="10795">
                <a:moveTo>
                  <a:pt x="0" y="0"/>
                </a:moveTo>
                <a:lnTo>
                  <a:pt x="180327" y="10452"/>
                </a:lnTo>
                <a:lnTo>
                  <a:pt x="0" y="10452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0" name="object 2150"/>
          <p:cNvSpPr/>
          <p:nvPr/>
        </p:nvSpPr>
        <p:spPr>
          <a:xfrm>
            <a:off x="14081002" y="5711685"/>
            <a:ext cx="172085" cy="126364"/>
          </a:xfrm>
          <a:custGeom>
            <a:avLst/>
            <a:gdLst/>
            <a:ahLst/>
            <a:cxnLst/>
            <a:rect l="l" t="t" r="r" b="b"/>
            <a:pathLst>
              <a:path w="172084" h="126364">
                <a:moveTo>
                  <a:pt x="0" y="0"/>
                </a:moveTo>
                <a:lnTo>
                  <a:pt x="0" y="125831"/>
                </a:lnTo>
                <a:lnTo>
                  <a:pt x="171538" y="125831"/>
                </a:lnTo>
                <a:lnTo>
                  <a:pt x="0" y="0"/>
                </a:lnTo>
                <a:close/>
              </a:path>
              <a:path w="172084" h="126364">
                <a:moveTo>
                  <a:pt x="171538" y="0"/>
                </a:moveTo>
                <a:lnTo>
                  <a:pt x="0" y="0"/>
                </a:lnTo>
                <a:lnTo>
                  <a:pt x="171538" y="125831"/>
                </a:lnTo>
                <a:lnTo>
                  <a:pt x="171538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1" name="object 2151"/>
          <p:cNvSpPr/>
          <p:nvPr/>
        </p:nvSpPr>
        <p:spPr>
          <a:xfrm>
            <a:off x="14081002" y="5711685"/>
            <a:ext cx="172085" cy="126364"/>
          </a:xfrm>
          <a:custGeom>
            <a:avLst/>
            <a:gdLst/>
            <a:ahLst/>
            <a:cxnLst/>
            <a:rect l="l" t="t" r="r" b="b"/>
            <a:pathLst>
              <a:path w="172084" h="126364">
                <a:moveTo>
                  <a:pt x="171538" y="0"/>
                </a:moveTo>
                <a:lnTo>
                  <a:pt x="0" y="0"/>
                </a:lnTo>
                <a:lnTo>
                  <a:pt x="171538" y="125831"/>
                </a:lnTo>
                <a:lnTo>
                  <a:pt x="171538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2" name="object 2152"/>
          <p:cNvSpPr/>
          <p:nvPr/>
        </p:nvSpPr>
        <p:spPr>
          <a:xfrm>
            <a:off x="14081002" y="5711685"/>
            <a:ext cx="172085" cy="126364"/>
          </a:xfrm>
          <a:custGeom>
            <a:avLst/>
            <a:gdLst/>
            <a:ahLst/>
            <a:cxnLst/>
            <a:rect l="l" t="t" r="r" b="b"/>
            <a:pathLst>
              <a:path w="172084" h="126364">
                <a:moveTo>
                  <a:pt x="0" y="0"/>
                </a:moveTo>
                <a:lnTo>
                  <a:pt x="171538" y="125831"/>
                </a:lnTo>
                <a:lnTo>
                  <a:pt x="0" y="12583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3" name="object 2153"/>
          <p:cNvSpPr/>
          <p:nvPr/>
        </p:nvSpPr>
        <p:spPr>
          <a:xfrm>
            <a:off x="13349489" y="5711685"/>
            <a:ext cx="172085" cy="126364"/>
          </a:xfrm>
          <a:custGeom>
            <a:avLst/>
            <a:gdLst/>
            <a:ahLst/>
            <a:cxnLst/>
            <a:rect l="l" t="t" r="r" b="b"/>
            <a:pathLst>
              <a:path w="172084" h="126364">
                <a:moveTo>
                  <a:pt x="0" y="0"/>
                </a:moveTo>
                <a:lnTo>
                  <a:pt x="0" y="125831"/>
                </a:lnTo>
                <a:lnTo>
                  <a:pt x="171538" y="125831"/>
                </a:lnTo>
                <a:lnTo>
                  <a:pt x="0" y="0"/>
                </a:lnTo>
                <a:close/>
              </a:path>
              <a:path w="172084" h="126364">
                <a:moveTo>
                  <a:pt x="171538" y="0"/>
                </a:moveTo>
                <a:lnTo>
                  <a:pt x="0" y="0"/>
                </a:lnTo>
                <a:lnTo>
                  <a:pt x="171538" y="125831"/>
                </a:lnTo>
                <a:lnTo>
                  <a:pt x="171538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4" name="object 2154"/>
          <p:cNvSpPr/>
          <p:nvPr/>
        </p:nvSpPr>
        <p:spPr>
          <a:xfrm>
            <a:off x="13349489" y="5711685"/>
            <a:ext cx="172085" cy="126364"/>
          </a:xfrm>
          <a:custGeom>
            <a:avLst/>
            <a:gdLst/>
            <a:ahLst/>
            <a:cxnLst/>
            <a:rect l="l" t="t" r="r" b="b"/>
            <a:pathLst>
              <a:path w="172084" h="126364">
                <a:moveTo>
                  <a:pt x="171538" y="0"/>
                </a:moveTo>
                <a:lnTo>
                  <a:pt x="0" y="0"/>
                </a:lnTo>
                <a:lnTo>
                  <a:pt x="171538" y="125831"/>
                </a:lnTo>
                <a:lnTo>
                  <a:pt x="171538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5" name="object 2155"/>
          <p:cNvSpPr/>
          <p:nvPr/>
        </p:nvSpPr>
        <p:spPr>
          <a:xfrm>
            <a:off x="13349489" y="5711685"/>
            <a:ext cx="172085" cy="126364"/>
          </a:xfrm>
          <a:custGeom>
            <a:avLst/>
            <a:gdLst/>
            <a:ahLst/>
            <a:cxnLst/>
            <a:rect l="l" t="t" r="r" b="b"/>
            <a:pathLst>
              <a:path w="172084" h="126364">
                <a:moveTo>
                  <a:pt x="0" y="0"/>
                </a:moveTo>
                <a:lnTo>
                  <a:pt x="171538" y="125831"/>
                </a:lnTo>
                <a:lnTo>
                  <a:pt x="0" y="12583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6" name="object 2156"/>
          <p:cNvSpPr/>
          <p:nvPr/>
        </p:nvSpPr>
        <p:spPr>
          <a:xfrm>
            <a:off x="14080993" y="5837521"/>
            <a:ext cx="197485" cy="5715"/>
          </a:xfrm>
          <a:custGeom>
            <a:avLst/>
            <a:gdLst/>
            <a:ahLst/>
            <a:cxnLst/>
            <a:rect l="l" t="t" r="r" b="b"/>
            <a:pathLst>
              <a:path w="197484" h="5714">
                <a:moveTo>
                  <a:pt x="0" y="0"/>
                </a:moveTo>
                <a:lnTo>
                  <a:pt x="0" y="5270"/>
                </a:lnTo>
                <a:lnTo>
                  <a:pt x="197091" y="5270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7" name="object 2157"/>
          <p:cNvSpPr/>
          <p:nvPr/>
        </p:nvSpPr>
        <p:spPr>
          <a:xfrm>
            <a:off x="14080993" y="5837521"/>
            <a:ext cx="197485" cy="5715"/>
          </a:xfrm>
          <a:custGeom>
            <a:avLst/>
            <a:gdLst/>
            <a:ahLst/>
            <a:cxnLst/>
            <a:rect l="l" t="t" r="r" b="b"/>
            <a:pathLst>
              <a:path w="197484" h="5714">
                <a:moveTo>
                  <a:pt x="197091" y="0"/>
                </a:moveTo>
                <a:lnTo>
                  <a:pt x="0" y="0"/>
                </a:lnTo>
                <a:lnTo>
                  <a:pt x="197091" y="5270"/>
                </a:lnTo>
                <a:lnTo>
                  <a:pt x="197091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8" name="object 2158"/>
          <p:cNvSpPr/>
          <p:nvPr/>
        </p:nvSpPr>
        <p:spPr>
          <a:xfrm>
            <a:off x="14080999" y="5837520"/>
            <a:ext cx="197485" cy="5715"/>
          </a:xfrm>
          <a:custGeom>
            <a:avLst/>
            <a:gdLst/>
            <a:ahLst/>
            <a:cxnLst/>
            <a:rect l="l" t="t" r="r" b="b"/>
            <a:pathLst>
              <a:path w="197484" h="5714">
                <a:moveTo>
                  <a:pt x="197078" y="0"/>
                </a:moveTo>
                <a:lnTo>
                  <a:pt x="0" y="0"/>
                </a:lnTo>
                <a:lnTo>
                  <a:pt x="197078" y="5270"/>
                </a:lnTo>
                <a:lnTo>
                  <a:pt x="197078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9" name="object 2159"/>
          <p:cNvSpPr/>
          <p:nvPr/>
        </p:nvSpPr>
        <p:spPr>
          <a:xfrm>
            <a:off x="14080999" y="5837520"/>
            <a:ext cx="197485" cy="5715"/>
          </a:xfrm>
          <a:custGeom>
            <a:avLst/>
            <a:gdLst/>
            <a:ahLst/>
            <a:cxnLst/>
            <a:rect l="l" t="t" r="r" b="b"/>
            <a:pathLst>
              <a:path w="197484" h="5714">
                <a:moveTo>
                  <a:pt x="0" y="0"/>
                </a:moveTo>
                <a:lnTo>
                  <a:pt x="197078" y="5270"/>
                </a:lnTo>
                <a:lnTo>
                  <a:pt x="0" y="527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0" name="object 2160"/>
          <p:cNvSpPr/>
          <p:nvPr/>
        </p:nvSpPr>
        <p:spPr>
          <a:xfrm>
            <a:off x="13323951" y="5837521"/>
            <a:ext cx="197485" cy="5715"/>
          </a:xfrm>
          <a:custGeom>
            <a:avLst/>
            <a:gdLst/>
            <a:ahLst/>
            <a:cxnLst/>
            <a:rect l="l" t="t" r="r" b="b"/>
            <a:pathLst>
              <a:path w="197484" h="5714">
                <a:moveTo>
                  <a:pt x="0" y="0"/>
                </a:moveTo>
                <a:lnTo>
                  <a:pt x="0" y="5270"/>
                </a:lnTo>
                <a:lnTo>
                  <a:pt x="197078" y="5270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1" name="object 2161"/>
          <p:cNvSpPr/>
          <p:nvPr/>
        </p:nvSpPr>
        <p:spPr>
          <a:xfrm>
            <a:off x="13323951" y="5837521"/>
            <a:ext cx="197485" cy="5715"/>
          </a:xfrm>
          <a:custGeom>
            <a:avLst/>
            <a:gdLst/>
            <a:ahLst/>
            <a:cxnLst/>
            <a:rect l="l" t="t" r="r" b="b"/>
            <a:pathLst>
              <a:path w="197484" h="5714">
                <a:moveTo>
                  <a:pt x="197078" y="0"/>
                </a:moveTo>
                <a:lnTo>
                  <a:pt x="0" y="0"/>
                </a:lnTo>
                <a:lnTo>
                  <a:pt x="197078" y="5270"/>
                </a:lnTo>
                <a:lnTo>
                  <a:pt x="197078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2" name="object 2162"/>
          <p:cNvSpPr/>
          <p:nvPr/>
        </p:nvSpPr>
        <p:spPr>
          <a:xfrm>
            <a:off x="13323949" y="5837520"/>
            <a:ext cx="197485" cy="5715"/>
          </a:xfrm>
          <a:custGeom>
            <a:avLst/>
            <a:gdLst/>
            <a:ahLst/>
            <a:cxnLst/>
            <a:rect l="l" t="t" r="r" b="b"/>
            <a:pathLst>
              <a:path w="197484" h="5714">
                <a:moveTo>
                  <a:pt x="197078" y="0"/>
                </a:moveTo>
                <a:lnTo>
                  <a:pt x="0" y="0"/>
                </a:lnTo>
                <a:lnTo>
                  <a:pt x="197078" y="5270"/>
                </a:lnTo>
                <a:lnTo>
                  <a:pt x="197078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3" name="object 2163"/>
          <p:cNvSpPr/>
          <p:nvPr/>
        </p:nvSpPr>
        <p:spPr>
          <a:xfrm>
            <a:off x="13323949" y="5837520"/>
            <a:ext cx="197485" cy="5715"/>
          </a:xfrm>
          <a:custGeom>
            <a:avLst/>
            <a:gdLst/>
            <a:ahLst/>
            <a:cxnLst/>
            <a:rect l="l" t="t" r="r" b="b"/>
            <a:pathLst>
              <a:path w="197484" h="5714">
                <a:moveTo>
                  <a:pt x="0" y="0"/>
                </a:moveTo>
                <a:lnTo>
                  <a:pt x="197078" y="5270"/>
                </a:lnTo>
                <a:lnTo>
                  <a:pt x="0" y="527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4" name="object 2164"/>
          <p:cNvSpPr/>
          <p:nvPr/>
        </p:nvSpPr>
        <p:spPr>
          <a:xfrm>
            <a:off x="14080993" y="5842791"/>
            <a:ext cx="195580" cy="10795"/>
          </a:xfrm>
          <a:custGeom>
            <a:avLst/>
            <a:gdLst/>
            <a:ahLst/>
            <a:cxnLst/>
            <a:rect l="l" t="t" r="r" b="b"/>
            <a:pathLst>
              <a:path w="195580" h="10795">
                <a:moveTo>
                  <a:pt x="0" y="0"/>
                </a:moveTo>
                <a:lnTo>
                  <a:pt x="0" y="10464"/>
                </a:lnTo>
                <a:lnTo>
                  <a:pt x="195414" y="10464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5" name="object 2165"/>
          <p:cNvSpPr/>
          <p:nvPr/>
        </p:nvSpPr>
        <p:spPr>
          <a:xfrm>
            <a:off x="14080993" y="5842791"/>
            <a:ext cx="195580" cy="10795"/>
          </a:xfrm>
          <a:custGeom>
            <a:avLst/>
            <a:gdLst/>
            <a:ahLst/>
            <a:cxnLst/>
            <a:rect l="l" t="t" r="r" b="b"/>
            <a:pathLst>
              <a:path w="195580" h="10795">
                <a:moveTo>
                  <a:pt x="195414" y="0"/>
                </a:moveTo>
                <a:lnTo>
                  <a:pt x="0" y="0"/>
                </a:lnTo>
                <a:lnTo>
                  <a:pt x="195414" y="10464"/>
                </a:lnTo>
                <a:lnTo>
                  <a:pt x="195414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6" name="object 2166"/>
          <p:cNvSpPr/>
          <p:nvPr/>
        </p:nvSpPr>
        <p:spPr>
          <a:xfrm>
            <a:off x="14080997" y="5842795"/>
            <a:ext cx="195580" cy="10795"/>
          </a:xfrm>
          <a:custGeom>
            <a:avLst/>
            <a:gdLst/>
            <a:ahLst/>
            <a:cxnLst/>
            <a:rect l="l" t="t" r="r" b="b"/>
            <a:pathLst>
              <a:path w="195580" h="10795">
                <a:moveTo>
                  <a:pt x="195414" y="0"/>
                </a:moveTo>
                <a:lnTo>
                  <a:pt x="0" y="0"/>
                </a:lnTo>
                <a:lnTo>
                  <a:pt x="195414" y="10452"/>
                </a:lnTo>
                <a:lnTo>
                  <a:pt x="195414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7" name="object 2167"/>
          <p:cNvSpPr/>
          <p:nvPr/>
        </p:nvSpPr>
        <p:spPr>
          <a:xfrm>
            <a:off x="14080997" y="5842795"/>
            <a:ext cx="195580" cy="10795"/>
          </a:xfrm>
          <a:custGeom>
            <a:avLst/>
            <a:gdLst/>
            <a:ahLst/>
            <a:cxnLst/>
            <a:rect l="l" t="t" r="r" b="b"/>
            <a:pathLst>
              <a:path w="195580" h="10795">
                <a:moveTo>
                  <a:pt x="0" y="0"/>
                </a:moveTo>
                <a:lnTo>
                  <a:pt x="195414" y="10452"/>
                </a:lnTo>
                <a:lnTo>
                  <a:pt x="0" y="10452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8" name="object 2168"/>
          <p:cNvSpPr/>
          <p:nvPr/>
        </p:nvSpPr>
        <p:spPr>
          <a:xfrm>
            <a:off x="13325619" y="5842791"/>
            <a:ext cx="195580" cy="10795"/>
          </a:xfrm>
          <a:custGeom>
            <a:avLst/>
            <a:gdLst/>
            <a:ahLst/>
            <a:cxnLst/>
            <a:rect l="l" t="t" r="r" b="b"/>
            <a:pathLst>
              <a:path w="195580" h="10795">
                <a:moveTo>
                  <a:pt x="0" y="0"/>
                </a:moveTo>
                <a:lnTo>
                  <a:pt x="0" y="10464"/>
                </a:lnTo>
                <a:lnTo>
                  <a:pt x="195402" y="10464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9" name="object 2169"/>
          <p:cNvSpPr/>
          <p:nvPr/>
        </p:nvSpPr>
        <p:spPr>
          <a:xfrm>
            <a:off x="13325619" y="5842791"/>
            <a:ext cx="195580" cy="10795"/>
          </a:xfrm>
          <a:custGeom>
            <a:avLst/>
            <a:gdLst/>
            <a:ahLst/>
            <a:cxnLst/>
            <a:rect l="l" t="t" r="r" b="b"/>
            <a:pathLst>
              <a:path w="195580" h="10795">
                <a:moveTo>
                  <a:pt x="195402" y="0"/>
                </a:moveTo>
                <a:lnTo>
                  <a:pt x="0" y="0"/>
                </a:lnTo>
                <a:lnTo>
                  <a:pt x="195402" y="10464"/>
                </a:lnTo>
                <a:lnTo>
                  <a:pt x="195402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0" name="object 2170"/>
          <p:cNvSpPr/>
          <p:nvPr/>
        </p:nvSpPr>
        <p:spPr>
          <a:xfrm>
            <a:off x="13325612" y="5842795"/>
            <a:ext cx="195580" cy="10795"/>
          </a:xfrm>
          <a:custGeom>
            <a:avLst/>
            <a:gdLst/>
            <a:ahLst/>
            <a:cxnLst/>
            <a:rect l="l" t="t" r="r" b="b"/>
            <a:pathLst>
              <a:path w="195580" h="10795">
                <a:moveTo>
                  <a:pt x="195414" y="0"/>
                </a:moveTo>
                <a:lnTo>
                  <a:pt x="0" y="0"/>
                </a:lnTo>
                <a:lnTo>
                  <a:pt x="195414" y="10452"/>
                </a:lnTo>
                <a:lnTo>
                  <a:pt x="195414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1" name="object 2171"/>
          <p:cNvSpPr/>
          <p:nvPr/>
        </p:nvSpPr>
        <p:spPr>
          <a:xfrm>
            <a:off x="13325612" y="5842795"/>
            <a:ext cx="195580" cy="10795"/>
          </a:xfrm>
          <a:custGeom>
            <a:avLst/>
            <a:gdLst/>
            <a:ahLst/>
            <a:cxnLst/>
            <a:rect l="l" t="t" r="r" b="b"/>
            <a:pathLst>
              <a:path w="195580" h="10795">
                <a:moveTo>
                  <a:pt x="0" y="0"/>
                </a:moveTo>
                <a:lnTo>
                  <a:pt x="195414" y="10452"/>
                </a:lnTo>
                <a:lnTo>
                  <a:pt x="0" y="10452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2" name="object 2172"/>
          <p:cNvSpPr/>
          <p:nvPr/>
        </p:nvSpPr>
        <p:spPr>
          <a:xfrm>
            <a:off x="14080993" y="5853249"/>
            <a:ext cx="193040" cy="4445"/>
          </a:xfrm>
          <a:custGeom>
            <a:avLst/>
            <a:gdLst/>
            <a:ahLst/>
            <a:cxnLst/>
            <a:rect l="l" t="t" r="r" b="b"/>
            <a:pathLst>
              <a:path w="193040" h="4445">
                <a:moveTo>
                  <a:pt x="0" y="0"/>
                </a:moveTo>
                <a:lnTo>
                  <a:pt x="0" y="4445"/>
                </a:lnTo>
                <a:lnTo>
                  <a:pt x="192455" y="4445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3" name="object 2173"/>
          <p:cNvSpPr/>
          <p:nvPr/>
        </p:nvSpPr>
        <p:spPr>
          <a:xfrm>
            <a:off x="14080993" y="5853249"/>
            <a:ext cx="193040" cy="4445"/>
          </a:xfrm>
          <a:custGeom>
            <a:avLst/>
            <a:gdLst/>
            <a:ahLst/>
            <a:cxnLst/>
            <a:rect l="l" t="t" r="r" b="b"/>
            <a:pathLst>
              <a:path w="193040" h="4445">
                <a:moveTo>
                  <a:pt x="192455" y="0"/>
                </a:moveTo>
                <a:lnTo>
                  <a:pt x="0" y="0"/>
                </a:lnTo>
                <a:lnTo>
                  <a:pt x="192455" y="4445"/>
                </a:lnTo>
                <a:lnTo>
                  <a:pt x="192455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4" name="object 2174"/>
          <p:cNvSpPr/>
          <p:nvPr/>
        </p:nvSpPr>
        <p:spPr>
          <a:xfrm>
            <a:off x="14080994" y="5853249"/>
            <a:ext cx="193040" cy="4445"/>
          </a:xfrm>
          <a:custGeom>
            <a:avLst/>
            <a:gdLst/>
            <a:ahLst/>
            <a:cxnLst/>
            <a:rect l="l" t="t" r="r" b="b"/>
            <a:pathLst>
              <a:path w="193040" h="4445">
                <a:moveTo>
                  <a:pt x="192455" y="0"/>
                </a:moveTo>
                <a:lnTo>
                  <a:pt x="0" y="0"/>
                </a:lnTo>
                <a:lnTo>
                  <a:pt x="192455" y="4445"/>
                </a:lnTo>
                <a:lnTo>
                  <a:pt x="192455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5" name="object 2175"/>
          <p:cNvSpPr/>
          <p:nvPr/>
        </p:nvSpPr>
        <p:spPr>
          <a:xfrm>
            <a:off x="14080994" y="5853249"/>
            <a:ext cx="193040" cy="4445"/>
          </a:xfrm>
          <a:custGeom>
            <a:avLst/>
            <a:gdLst/>
            <a:ahLst/>
            <a:cxnLst/>
            <a:rect l="l" t="t" r="r" b="b"/>
            <a:pathLst>
              <a:path w="193040" h="4445">
                <a:moveTo>
                  <a:pt x="0" y="0"/>
                </a:moveTo>
                <a:lnTo>
                  <a:pt x="192455" y="4445"/>
                </a:lnTo>
                <a:lnTo>
                  <a:pt x="0" y="444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6" name="object 2176"/>
          <p:cNvSpPr/>
          <p:nvPr/>
        </p:nvSpPr>
        <p:spPr>
          <a:xfrm>
            <a:off x="13328580" y="5853249"/>
            <a:ext cx="193040" cy="4445"/>
          </a:xfrm>
          <a:custGeom>
            <a:avLst/>
            <a:gdLst/>
            <a:ahLst/>
            <a:cxnLst/>
            <a:rect l="l" t="t" r="r" b="b"/>
            <a:pathLst>
              <a:path w="193040" h="4445">
                <a:moveTo>
                  <a:pt x="0" y="0"/>
                </a:moveTo>
                <a:lnTo>
                  <a:pt x="0" y="4445"/>
                </a:lnTo>
                <a:lnTo>
                  <a:pt x="192443" y="4445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7" name="object 2177"/>
          <p:cNvSpPr/>
          <p:nvPr/>
        </p:nvSpPr>
        <p:spPr>
          <a:xfrm>
            <a:off x="13328580" y="5853249"/>
            <a:ext cx="193040" cy="4445"/>
          </a:xfrm>
          <a:custGeom>
            <a:avLst/>
            <a:gdLst/>
            <a:ahLst/>
            <a:cxnLst/>
            <a:rect l="l" t="t" r="r" b="b"/>
            <a:pathLst>
              <a:path w="193040" h="4445">
                <a:moveTo>
                  <a:pt x="192443" y="0"/>
                </a:moveTo>
                <a:lnTo>
                  <a:pt x="0" y="0"/>
                </a:lnTo>
                <a:lnTo>
                  <a:pt x="192443" y="4445"/>
                </a:lnTo>
                <a:lnTo>
                  <a:pt x="192443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8" name="object 2178"/>
          <p:cNvSpPr/>
          <p:nvPr/>
        </p:nvSpPr>
        <p:spPr>
          <a:xfrm>
            <a:off x="13328572" y="5853249"/>
            <a:ext cx="193040" cy="4445"/>
          </a:xfrm>
          <a:custGeom>
            <a:avLst/>
            <a:gdLst/>
            <a:ahLst/>
            <a:cxnLst/>
            <a:rect l="l" t="t" r="r" b="b"/>
            <a:pathLst>
              <a:path w="193040" h="4445">
                <a:moveTo>
                  <a:pt x="192455" y="0"/>
                </a:moveTo>
                <a:lnTo>
                  <a:pt x="0" y="0"/>
                </a:lnTo>
                <a:lnTo>
                  <a:pt x="192455" y="4445"/>
                </a:lnTo>
                <a:lnTo>
                  <a:pt x="192455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9" name="object 2179"/>
          <p:cNvSpPr/>
          <p:nvPr/>
        </p:nvSpPr>
        <p:spPr>
          <a:xfrm>
            <a:off x="13328572" y="5853249"/>
            <a:ext cx="193040" cy="4445"/>
          </a:xfrm>
          <a:custGeom>
            <a:avLst/>
            <a:gdLst/>
            <a:ahLst/>
            <a:cxnLst/>
            <a:rect l="l" t="t" r="r" b="b"/>
            <a:pathLst>
              <a:path w="193040" h="4445">
                <a:moveTo>
                  <a:pt x="0" y="0"/>
                </a:moveTo>
                <a:lnTo>
                  <a:pt x="192455" y="4445"/>
                </a:lnTo>
                <a:lnTo>
                  <a:pt x="0" y="444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0" name="object 2180"/>
          <p:cNvSpPr/>
          <p:nvPr/>
        </p:nvSpPr>
        <p:spPr>
          <a:xfrm>
            <a:off x="14080993" y="5857695"/>
            <a:ext cx="191135" cy="3810"/>
          </a:xfrm>
          <a:custGeom>
            <a:avLst/>
            <a:gdLst/>
            <a:ahLst/>
            <a:cxnLst/>
            <a:rect l="l" t="t" r="r" b="b"/>
            <a:pathLst>
              <a:path w="191134" h="3810">
                <a:moveTo>
                  <a:pt x="0" y="0"/>
                </a:moveTo>
                <a:lnTo>
                  <a:pt x="0" y="3416"/>
                </a:lnTo>
                <a:lnTo>
                  <a:pt x="190703" y="3416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1" name="object 2181"/>
          <p:cNvSpPr/>
          <p:nvPr/>
        </p:nvSpPr>
        <p:spPr>
          <a:xfrm>
            <a:off x="14080993" y="5857695"/>
            <a:ext cx="191135" cy="3810"/>
          </a:xfrm>
          <a:custGeom>
            <a:avLst/>
            <a:gdLst/>
            <a:ahLst/>
            <a:cxnLst/>
            <a:rect l="l" t="t" r="r" b="b"/>
            <a:pathLst>
              <a:path w="191134" h="3810">
                <a:moveTo>
                  <a:pt x="190703" y="0"/>
                </a:moveTo>
                <a:lnTo>
                  <a:pt x="0" y="0"/>
                </a:lnTo>
                <a:lnTo>
                  <a:pt x="190703" y="3416"/>
                </a:lnTo>
                <a:lnTo>
                  <a:pt x="190703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2" name="object 2182"/>
          <p:cNvSpPr/>
          <p:nvPr/>
        </p:nvSpPr>
        <p:spPr>
          <a:xfrm>
            <a:off x="14081002" y="5857692"/>
            <a:ext cx="191135" cy="3810"/>
          </a:xfrm>
          <a:custGeom>
            <a:avLst/>
            <a:gdLst/>
            <a:ahLst/>
            <a:cxnLst/>
            <a:rect l="l" t="t" r="r" b="b"/>
            <a:pathLst>
              <a:path w="191134" h="3810">
                <a:moveTo>
                  <a:pt x="190690" y="0"/>
                </a:moveTo>
                <a:lnTo>
                  <a:pt x="0" y="0"/>
                </a:lnTo>
                <a:lnTo>
                  <a:pt x="190690" y="3429"/>
                </a:lnTo>
                <a:lnTo>
                  <a:pt x="19069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3" name="object 2183"/>
          <p:cNvSpPr/>
          <p:nvPr/>
        </p:nvSpPr>
        <p:spPr>
          <a:xfrm>
            <a:off x="14081002" y="5857692"/>
            <a:ext cx="191135" cy="3810"/>
          </a:xfrm>
          <a:custGeom>
            <a:avLst/>
            <a:gdLst/>
            <a:ahLst/>
            <a:cxnLst/>
            <a:rect l="l" t="t" r="r" b="b"/>
            <a:pathLst>
              <a:path w="191134" h="3810">
                <a:moveTo>
                  <a:pt x="0" y="0"/>
                </a:moveTo>
                <a:lnTo>
                  <a:pt x="190690" y="3429"/>
                </a:lnTo>
                <a:lnTo>
                  <a:pt x="0" y="342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4" name="object 2184"/>
          <p:cNvSpPr/>
          <p:nvPr/>
        </p:nvSpPr>
        <p:spPr>
          <a:xfrm>
            <a:off x="13330328" y="5857695"/>
            <a:ext cx="191135" cy="3810"/>
          </a:xfrm>
          <a:custGeom>
            <a:avLst/>
            <a:gdLst/>
            <a:ahLst/>
            <a:cxnLst/>
            <a:rect l="l" t="t" r="r" b="b"/>
            <a:pathLst>
              <a:path w="191134" h="3810">
                <a:moveTo>
                  <a:pt x="0" y="0"/>
                </a:moveTo>
                <a:lnTo>
                  <a:pt x="0" y="3416"/>
                </a:lnTo>
                <a:lnTo>
                  <a:pt x="190703" y="3416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5" name="object 2185"/>
          <p:cNvSpPr/>
          <p:nvPr/>
        </p:nvSpPr>
        <p:spPr>
          <a:xfrm>
            <a:off x="13330328" y="5857695"/>
            <a:ext cx="191135" cy="3810"/>
          </a:xfrm>
          <a:custGeom>
            <a:avLst/>
            <a:gdLst/>
            <a:ahLst/>
            <a:cxnLst/>
            <a:rect l="l" t="t" r="r" b="b"/>
            <a:pathLst>
              <a:path w="191134" h="3810">
                <a:moveTo>
                  <a:pt x="190703" y="0"/>
                </a:moveTo>
                <a:lnTo>
                  <a:pt x="0" y="0"/>
                </a:lnTo>
                <a:lnTo>
                  <a:pt x="190703" y="3416"/>
                </a:lnTo>
                <a:lnTo>
                  <a:pt x="190703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6" name="object 2186"/>
          <p:cNvSpPr/>
          <p:nvPr/>
        </p:nvSpPr>
        <p:spPr>
          <a:xfrm>
            <a:off x="13330338" y="5857692"/>
            <a:ext cx="191135" cy="3810"/>
          </a:xfrm>
          <a:custGeom>
            <a:avLst/>
            <a:gdLst/>
            <a:ahLst/>
            <a:cxnLst/>
            <a:rect l="l" t="t" r="r" b="b"/>
            <a:pathLst>
              <a:path w="191134" h="3810">
                <a:moveTo>
                  <a:pt x="190690" y="0"/>
                </a:moveTo>
                <a:lnTo>
                  <a:pt x="0" y="0"/>
                </a:lnTo>
                <a:lnTo>
                  <a:pt x="190690" y="3429"/>
                </a:lnTo>
                <a:lnTo>
                  <a:pt x="19069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7" name="object 2187"/>
          <p:cNvSpPr/>
          <p:nvPr/>
        </p:nvSpPr>
        <p:spPr>
          <a:xfrm>
            <a:off x="13330338" y="5857692"/>
            <a:ext cx="191135" cy="3810"/>
          </a:xfrm>
          <a:custGeom>
            <a:avLst/>
            <a:gdLst/>
            <a:ahLst/>
            <a:cxnLst/>
            <a:rect l="l" t="t" r="r" b="b"/>
            <a:pathLst>
              <a:path w="191134" h="3810">
                <a:moveTo>
                  <a:pt x="0" y="0"/>
                </a:moveTo>
                <a:lnTo>
                  <a:pt x="190690" y="3429"/>
                </a:lnTo>
                <a:lnTo>
                  <a:pt x="0" y="342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8" name="object 2188"/>
          <p:cNvSpPr/>
          <p:nvPr/>
        </p:nvSpPr>
        <p:spPr>
          <a:xfrm>
            <a:off x="14080996" y="5861115"/>
            <a:ext cx="189230" cy="17780"/>
          </a:xfrm>
          <a:custGeom>
            <a:avLst/>
            <a:gdLst/>
            <a:ahLst/>
            <a:cxnLst/>
            <a:rect l="l" t="t" r="r" b="b"/>
            <a:pathLst>
              <a:path w="189230" h="17779">
                <a:moveTo>
                  <a:pt x="0" y="0"/>
                </a:moveTo>
                <a:lnTo>
                  <a:pt x="0" y="17487"/>
                </a:lnTo>
                <a:lnTo>
                  <a:pt x="188937" y="17487"/>
                </a:lnTo>
                <a:lnTo>
                  <a:pt x="0" y="0"/>
                </a:lnTo>
                <a:close/>
              </a:path>
              <a:path w="189230" h="17779">
                <a:moveTo>
                  <a:pt x="188937" y="0"/>
                </a:moveTo>
                <a:lnTo>
                  <a:pt x="0" y="0"/>
                </a:lnTo>
                <a:lnTo>
                  <a:pt x="188937" y="17487"/>
                </a:lnTo>
                <a:lnTo>
                  <a:pt x="188937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9" name="object 2189"/>
          <p:cNvSpPr/>
          <p:nvPr/>
        </p:nvSpPr>
        <p:spPr>
          <a:xfrm>
            <a:off x="14080996" y="5861115"/>
            <a:ext cx="189230" cy="17780"/>
          </a:xfrm>
          <a:custGeom>
            <a:avLst/>
            <a:gdLst/>
            <a:ahLst/>
            <a:cxnLst/>
            <a:rect l="l" t="t" r="r" b="b"/>
            <a:pathLst>
              <a:path w="189230" h="17779">
                <a:moveTo>
                  <a:pt x="188937" y="0"/>
                </a:moveTo>
                <a:lnTo>
                  <a:pt x="0" y="0"/>
                </a:lnTo>
                <a:lnTo>
                  <a:pt x="188937" y="17487"/>
                </a:lnTo>
                <a:lnTo>
                  <a:pt x="188937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0" name="object 2190"/>
          <p:cNvSpPr/>
          <p:nvPr/>
        </p:nvSpPr>
        <p:spPr>
          <a:xfrm>
            <a:off x="14080996" y="5861115"/>
            <a:ext cx="189230" cy="17780"/>
          </a:xfrm>
          <a:custGeom>
            <a:avLst/>
            <a:gdLst/>
            <a:ahLst/>
            <a:cxnLst/>
            <a:rect l="l" t="t" r="r" b="b"/>
            <a:pathLst>
              <a:path w="189230" h="17779">
                <a:moveTo>
                  <a:pt x="0" y="0"/>
                </a:moveTo>
                <a:lnTo>
                  <a:pt x="188937" y="17487"/>
                </a:lnTo>
                <a:lnTo>
                  <a:pt x="0" y="1748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1" name="object 2191"/>
          <p:cNvSpPr/>
          <p:nvPr/>
        </p:nvSpPr>
        <p:spPr>
          <a:xfrm>
            <a:off x="13332090" y="5861115"/>
            <a:ext cx="189230" cy="17780"/>
          </a:xfrm>
          <a:custGeom>
            <a:avLst/>
            <a:gdLst/>
            <a:ahLst/>
            <a:cxnLst/>
            <a:rect l="l" t="t" r="r" b="b"/>
            <a:pathLst>
              <a:path w="189230" h="17779">
                <a:moveTo>
                  <a:pt x="0" y="0"/>
                </a:moveTo>
                <a:lnTo>
                  <a:pt x="0" y="17487"/>
                </a:lnTo>
                <a:lnTo>
                  <a:pt x="188937" y="17487"/>
                </a:lnTo>
                <a:lnTo>
                  <a:pt x="0" y="0"/>
                </a:lnTo>
                <a:close/>
              </a:path>
              <a:path w="189230" h="17779">
                <a:moveTo>
                  <a:pt x="188937" y="0"/>
                </a:moveTo>
                <a:lnTo>
                  <a:pt x="0" y="0"/>
                </a:lnTo>
                <a:lnTo>
                  <a:pt x="188937" y="17487"/>
                </a:lnTo>
                <a:lnTo>
                  <a:pt x="188937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2" name="object 2192"/>
          <p:cNvSpPr/>
          <p:nvPr/>
        </p:nvSpPr>
        <p:spPr>
          <a:xfrm>
            <a:off x="13332090" y="5861115"/>
            <a:ext cx="189230" cy="17780"/>
          </a:xfrm>
          <a:custGeom>
            <a:avLst/>
            <a:gdLst/>
            <a:ahLst/>
            <a:cxnLst/>
            <a:rect l="l" t="t" r="r" b="b"/>
            <a:pathLst>
              <a:path w="189230" h="17779">
                <a:moveTo>
                  <a:pt x="188937" y="0"/>
                </a:moveTo>
                <a:lnTo>
                  <a:pt x="0" y="0"/>
                </a:lnTo>
                <a:lnTo>
                  <a:pt x="188937" y="17487"/>
                </a:lnTo>
                <a:lnTo>
                  <a:pt x="188937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3" name="object 2193"/>
          <p:cNvSpPr/>
          <p:nvPr/>
        </p:nvSpPr>
        <p:spPr>
          <a:xfrm>
            <a:off x="13332090" y="5861115"/>
            <a:ext cx="189230" cy="17780"/>
          </a:xfrm>
          <a:custGeom>
            <a:avLst/>
            <a:gdLst/>
            <a:ahLst/>
            <a:cxnLst/>
            <a:rect l="l" t="t" r="r" b="b"/>
            <a:pathLst>
              <a:path w="189230" h="17779">
                <a:moveTo>
                  <a:pt x="0" y="0"/>
                </a:moveTo>
                <a:lnTo>
                  <a:pt x="188937" y="17487"/>
                </a:lnTo>
                <a:lnTo>
                  <a:pt x="0" y="1748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4" name="object 2194"/>
          <p:cNvSpPr/>
          <p:nvPr/>
        </p:nvSpPr>
        <p:spPr>
          <a:xfrm>
            <a:off x="14080993" y="5879528"/>
            <a:ext cx="186055" cy="0"/>
          </a:xfrm>
          <a:custGeom>
            <a:avLst/>
            <a:gdLst/>
            <a:ahLst/>
            <a:cxnLst/>
            <a:rect l="l" t="t" r="r" b="b"/>
            <a:pathLst>
              <a:path w="186055">
                <a:moveTo>
                  <a:pt x="0" y="0"/>
                </a:moveTo>
                <a:lnTo>
                  <a:pt x="185889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5" name="object 2195"/>
          <p:cNvSpPr/>
          <p:nvPr/>
        </p:nvSpPr>
        <p:spPr>
          <a:xfrm>
            <a:off x="14081004" y="5878602"/>
            <a:ext cx="186055" cy="1905"/>
          </a:xfrm>
          <a:custGeom>
            <a:avLst/>
            <a:gdLst/>
            <a:ahLst/>
            <a:cxnLst/>
            <a:rect l="l" t="t" r="r" b="b"/>
            <a:pathLst>
              <a:path w="186055" h="1904">
                <a:moveTo>
                  <a:pt x="0" y="927"/>
                </a:moveTo>
                <a:lnTo>
                  <a:pt x="185877" y="927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6" name="object 2196"/>
          <p:cNvSpPr/>
          <p:nvPr/>
        </p:nvSpPr>
        <p:spPr>
          <a:xfrm>
            <a:off x="14081004" y="5878602"/>
            <a:ext cx="185420" cy="1905"/>
          </a:xfrm>
          <a:custGeom>
            <a:avLst/>
            <a:gdLst/>
            <a:ahLst/>
            <a:cxnLst/>
            <a:rect l="l" t="t" r="r" b="b"/>
            <a:pathLst>
              <a:path w="185419" h="1904">
                <a:moveTo>
                  <a:pt x="0" y="0"/>
                </a:moveTo>
                <a:lnTo>
                  <a:pt x="185051" y="1854"/>
                </a:lnTo>
                <a:lnTo>
                  <a:pt x="0" y="1854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7" name="object 2197"/>
          <p:cNvSpPr/>
          <p:nvPr/>
        </p:nvSpPr>
        <p:spPr>
          <a:xfrm>
            <a:off x="13335141" y="5879528"/>
            <a:ext cx="186055" cy="0"/>
          </a:xfrm>
          <a:custGeom>
            <a:avLst/>
            <a:gdLst/>
            <a:ahLst/>
            <a:cxnLst/>
            <a:rect l="l" t="t" r="r" b="b"/>
            <a:pathLst>
              <a:path w="186055">
                <a:moveTo>
                  <a:pt x="0" y="0"/>
                </a:moveTo>
                <a:lnTo>
                  <a:pt x="185889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8" name="object 2198"/>
          <p:cNvSpPr/>
          <p:nvPr/>
        </p:nvSpPr>
        <p:spPr>
          <a:xfrm>
            <a:off x="13335137" y="5878602"/>
            <a:ext cx="186055" cy="1905"/>
          </a:xfrm>
          <a:custGeom>
            <a:avLst/>
            <a:gdLst/>
            <a:ahLst/>
            <a:cxnLst/>
            <a:rect l="l" t="t" r="r" b="b"/>
            <a:pathLst>
              <a:path w="186055" h="1904">
                <a:moveTo>
                  <a:pt x="0" y="927"/>
                </a:moveTo>
                <a:lnTo>
                  <a:pt x="185889" y="927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9" name="object 2199"/>
          <p:cNvSpPr/>
          <p:nvPr/>
        </p:nvSpPr>
        <p:spPr>
          <a:xfrm>
            <a:off x="13335137" y="5878602"/>
            <a:ext cx="186055" cy="1905"/>
          </a:xfrm>
          <a:custGeom>
            <a:avLst/>
            <a:gdLst/>
            <a:ahLst/>
            <a:cxnLst/>
            <a:rect l="l" t="t" r="r" b="b"/>
            <a:pathLst>
              <a:path w="186055" h="1904">
                <a:moveTo>
                  <a:pt x="0" y="927"/>
                </a:moveTo>
                <a:lnTo>
                  <a:pt x="185889" y="927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0" name="object 2200"/>
          <p:cNvSpPr/>
          <p:nvPr/>
        </p:nvSpPr>
        <p:spPr>
          <a:xfrm>
            <a:off x="14080993" y="5881335"/>
            <a:ext cx="185420" cy="0"/>
          </a:xfrm>
          <a:custGeom>
            <a:avLst/>
            <a:gdLst/>
            <a:ahLst/>
            <a:cxnLst/>
            <a:rect l="l" t="t" r="r" b="b"/>
            <a:pathLst>
              <a:path w="185419">
                <a:moveTo>
                  <a:pt x="0" y="0"/>
                </a:moveTo>
                <a:lnTo>
                  <a:pt x="185051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1" name="object 2201"/>
          <p:cNvSpPr/>
          <p:nvPr/>
        </p:nvSpPr>
        <p:spPr>
          <a:xfrm>
            <a:off x="14080997" y="5880453"/>
            <a:ext cx="185420" cy="1905"/>
          </a:xfrm>
          <a:custGeom>
            <a:avLst/>
            <a:gdLst/>
            <a:ahLst/>
            <a:cxnLst/>
            <a:rect l="l" t="t" r="r" b="b"/>
            <a:pathLst>
              <a:path w="185419" h="1904">
                <a:moveTo>
                  <a:pt x="0" y="876"/>
                </a:moveTo>
                <a:lnTo>
                  <a:pt x="185051" y="876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2" name="object 2202"/>
          <p:cNvSpPr/>
          <p:nvPr/>
        </p:nvSpPr>
        <p:spPr>
          <a:xfrm>
            <a:off x="14080997" y="5880453"/>
            <a:ext cx="184150" cy="1905"/>
          </a:xfrm>
          <a:custGeom>
            <a:avLst/>
            <a:gdLst/>
            <a:ahLst/>
            <a:cxnLst/>
            <a:rect l="l" t="t" r="r" b="b"/>
            <a:pathLst>
              <a:path w="184150" h="1904">
                <a:moveTo>
                  <a:pt x="0" y="876"/>
                </a:moveTo>
                <a:lnTo>
                  <a:pt x="183934" y="876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3" name="object 2203"/>
          <p:cNvSpPr/>
          <p:nvPr/>
        </p:nvSpPr>
        <p:spPr>
          <a:xfrm>
            <a:off x="13335975" y="5881335"/>
            <a:ext cx="185420" cy="0"/>
          </a:xfrm>
          <a:custGeom>
            <a:avLst/>
            <a:gdLst/>
            <a:ahLst/>
            <a:cxnLst/>
            <a:rect l="l" t="t" r="r" b="b"/>
            <a:pathLst>
              <a:path w="185419">
                <a:moveTo>
                  <a:pt x="0" y="0"/>
                </a:moveTo>
                <a:lnTo>
                  <a:pt x="185051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4" name="object 2204"/>
          <p:cNvSpPr/>
          <p:nvPr/>
        </p:nvSpPr>
        <p:spPr>
          <a:xfrm>
            <a:off x="13335976" y="5880453"/>
            <a:ext cx="185420" cy="1905"/>
          </a:xfrm>
          <a:custGeom>
            <a:avLst/>
            <a:gdLst/>
            <a:ahLst/>
            <a:cxnLst/>
            <a:rect l="l" t="t" r="r" b="b"/>
            <a:pathLst>
              <a:path w="185419" h="1904">
                <a:moveTo>
                  <a:pt x="0" y="876"/>
                </a:moveTo>
                <a:lnTo>
                  <a:pt x="185051" y="876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5" name="object 2205"/>
          <p:cNvSpPr/>
          <p:nvPr/>
        </p:nvSpPr>
        <p:spPr>
          <a:xfrm>
            <a:off x="13335976" y="5880453"/>
            <a:ext cx="185420" cy="1905"/>
          </a:xfrm>
          <a:custGeom>
            <a:avLst/>
            <a:gdLst/>
            <a:ahLst/>
            <a:cxnLst/>
            <a:rect l="l" t="t" r="r" b="b"/>
            <a:pathLst>
              <a:path w="185419" h="1904">
                <a:moveTo>
                  <a:pt x="0" y="876"/>
                </a:moveTo>
                <a:lnTo>
                  <a:pt x="185051" y="876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6" name="object 2206"/>
          <p:cNvSpPr/>
          <p:nvPr/>
        </p:nvSpPr>
        <p:spPr>
          <a:xfrm>
            <a:off x="14080993" y="5882994"/>
            <a:ext cx="184150" cy="0"/>
          </a:xfrm>
          <a:custGeom>
            <a:avLst/>
            <a:gdLst/>
            <a:ahLst/>
            <a:cxnLst/>
            <a:rect l="l" t="t" r="r" b="b"/>
            <a:pathLst>
              <a:path w="184150">
                <a:moveTo>
                  <a:pt x="0" y="0"/>
                </a:moveTo>
                <a:lnTo>
                  <a:pt x="183946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7" name="object 2207"/>
          <p:cNvSpPr/>
          <p:nvPr/>
        </p:nvSpPr>
        <p:spPr>
          <a:xfrm>
            <a:off x="14080991" y="5882211"/>
            <a:ext cx="184150" cy="1905"/>
          </a:xfrm>
          <a:custGeom>
            <a:avLst/>
            <a:gdLst/>
            <a:ahLst/>
            <a:cxnLst/>
            <a:rect l="l" t="t" r="r" b="b"/>
            <a:pathLst>
              <a:path w="184150" h="1904">
                <a:moveTo>
                  <a:pt x="0" y="787"/>
                </a:moveTo>
                <a:lnTo>
                  <a:pt x="183946" y="787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8" name="object 2208"/>
          <p:cNvSpPr/>
          <p:nvPr/>
        </p:nvSpPr>
        <p:spPr>
          <a:xfrm>
            <a:off x="14080991" y="5882211"/>
            <a:ext cx="182880" cy="1905"/>
          </a:xfrm>
          <a:custGeom>
            <a:avLst/>
            <a:gdLst/>
            <a:ahLst/>
            <a:cxnLst/>
            <a:rect l="l" t="t" r="r" b="b"/>
            <a:pathLst>
              <a:path w="182880" h="1904">
                <a:moveTo>
                  <a:pt x="0" y="787"/>
                </a:moveTo>
                <a:lnTo>
                  <a:pt x="182651" y="787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9" name="object 2209"/>
          <p:cNvSpPr/>
          <p:nvPr/>
        </p:nvSpPr>
        <p:spPr>
          <a:xfrm>
            <a:off x="13337083" y="5882994"/>
            <a:ext cx="184150" cy="0"/>
          </a:xfrm>
          <a:custGeom>
            <a:avLst/>
            <a:gdLst/>
            <a:ahLst/>
            <a:cxnLst/>
            <a:rect l="l" t="t" r="r" b="b"/>
            <a:pathLst>
              <a:path w="184150">
                <a:moveTo>
                  <a:pt x="0" y="0"/>
                </a:moveTo>
                <a:lnTo>
                  <a:pt x="183946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0" name="object 2210"/>
          <p:cNvSpPr/>
          <p:nvPr/>
        </p:nvSpPr>
        <p:spPr>
          <a:xfrm>
            <a:off x="13337082" y="5882211"/>
            <a:ext cx="184150" cy="1905"/>
          </a:xfrm>
          <a:custGeom>
            <a:avLst/>
            <a:gdLst/>
            <a:ahLst/>
            <a:cxnLst/>
            <a:rect l="l" t="t" r="r" b="b"/>
            <a:pathLst>
              <a:path w="184150" h="1904">
                <a:moveTo>
                  <a:pt x="0" y="787"/>
                </a:moveTo>
                <a:lnTo>
                  <a:pt x="183946" y="787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1" name="object 2211"/>
          <p:cNvSpPr/>
          <p:nvPr/>
        </p:nvSpPr>
        <p:spPr>
          <a:xfrm>
            <a:off x="13337082" y="5882211"/>
            <a:ext cx="184150" cy="1905"/>
          </a:xfrm>
          <a:custGeom>
            <a:avLst/>
            <a:gdLst/>
            <a:ahLst/>
            <a:cxnLst/>
            <a:rect l="l" t="t" r="r" b="b"/>
            <a:pathLst>
              <a:path w="184150" h="1904">
                <a:moveTo>
                  <a:pt x="0" y="787"/>
                </a:moveTo>
                <a:lnTo>
                  <a:pt x="183946" y="787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2" name="object 2212"/>
          <p:cNvSpPr/>
          <p:nvPr/>
        </p:nvSpPr>
        <p:spPr>
          <a:xfrm>
            <a:off x="14080993" y="5884478"/>
            <a:ext cx="182880" cy="0"/>
          </a:xfrm>
          <a:custGeom>
            <a:avLst/>
            <a:gdLst/>
            <a:ahLst/>
            <a:cxnLst/>
            <a:rect l="l" t="t" r="r" b="b"/>
            <a:pathLst>
              <a:path w="182880">
                <a:moveTo>
                  <a:pt x="0" y="0"/>
                </a:moveTo>
                <a:lnTo>
                  <a:pt x="182651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3" name="object 2213"/>
          <p:cNvSpPr/>
          <p:nvPr/>
        </p:nvSpPr>
        <p:spPr>
          <a:xfrm>
            <a:off x="14080993" y="5883784"/>
            <a:ext cx="182880" cy="1905"/>
          </a:xfrm>
          <a:custGeom>
            <a:avLst/>
            <a:gdLst/>
            <a:ahLst/>
            <a:cxnLst/>
            <a:rect l="l" t="t" r="r" b="b"/>
            <a:pathLst>
              <a:path w="182880" h="1904">
                <a:moveTo>
                  <a:pt x="0" y="692"/>
                </a:moveTo>
                <a:lnTo>
                  <a:pt x="182651" y="692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4" name="object 2214"/>
          <p:cNvSpPr/>
          <p:nvPr/>
        </p:nvSpPr>
        <p:spPr>
          <a:xfrm>
            <a:off x="14080993" y="5883784"/>
            <a:ext cx="181610" cy="1905"/>
          </a:xfrm>
          <a:custGeom>
            <a:avLst/>
            <a:gdLst/>
            <a:ahLst/>
            <a:cxnLst/>
            <a:rect l="l" t="t" r="r" b="b"/>
            <a:pathLst>
              <a:path w="181609" h="1904">
                <a:moveTo>
                  <a:pt x="0" y="692"/>
                </a:moveTo>
                <a:lnTo>
                  <a:pt x="181165" y="692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5" name="object 2215"/>
          <p:cNvSpPr/>
          <p:nvPr/>
        </p:nvSpPr>
        <p:spPr>
          <a:xfrm>
            <a:off x="13338374" y="5884478"/>
            <a:ext cx="182880" cy="0"/>
          </a:xfrm>
          <a:custGeom>
            <a:avLst/>
            <a:gdLst/>
            <a:ahLst/>
            <a:cxnLst/>
            <a:rect l="l" t="t" r="r" b="b"/>
            <a:pathLst>
              <a:path w="182880">
                <a:moveTo>
                  <a:pt x="0" y="0"/>
                </a:moveTo>
                <a:lnTo>
                  <a:pt x="182651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6" name="object 2216"/>
          <p:cNvSpPr/>
          <p:nvPr/>
        </p:nvSpPr>
        <p:spPr>
          <a:xfrm>
            <a:off x="13338376" y="5883784"/>
            <a:ext cx="182880" cy="1905"/>
          </a:xfrm>
          <a:custGeom>
            <a:avLst/>
            <a:gdLst/>
            <a:ahLst/>
            <a:cxnLst/>
            <a:rect l="l" t="t" r="r" b="b"/>
            <a:pathLst>
              <a:path w="182880" h="1904">
                <a:moveTo>
                  <a:pt x="0" y="692"/>
                </a:moveTo>
                <a:lnTo>
                  <a:pt x="182651" y="692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7" name="object 2217"/>
          <p:cNvSpPr/>
          <p:nvPr/>
        </p:nvSpPr>
        <p:spPr>
          <a:xfrm>
            <a:off x="13338376" y="5883784"/>
            <a:ext cx="182880" cy="1905"/>
          </a:xfrm>
          <a:custGeom>
            <a:avLst/>
            <a:gdLst/>
            <a:ahLst/>
            <a:cxnLst/>
            <a:rect l="l" t="t" r="r" b="b"/>
            <a:pathLst>
              <a:path w="182880" h="1904">
                <a:moveTo>
                  <a:pt x="0" y="692"/>
                </a:moveTo>
                <a:lnTo>
                  <a:pt x="182651" y="692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8" name="object 2218"/>
          <p:cNvSpPr/>
          <p:nvPr/>
        </p:nvSpPr>
        <p:spPr>
          <a:xfrm>
            <a:off x="14080993" y="5885777"/>
            <a:ext cx="181610" cy="0"/>
          </a:xfrm>
          <a:custGeom>
            <a:avLst/>
            <a:gdLst/>
            <a:ahLst/>
            <a:cxnLst/>
            <a:rect l="l" t="t" r="r" b="b"/>
            <a:pathLst>
              <a:path w="181609">
                <a:moveTo>
                  <a:pt x="0" y="0"/>
                </a:moveTo>
                <a:lnTo>
                  <a:pt x="181165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9" name="object 2219"/>
          <p:cNvSpPr/>
          <p:nvPr/>
        </p:nvSpPr>
        <p:spPr>
          <a:xfrm>
            <a:off x="14080997" y="5885172"/>
            <a:ext cx="181610" cy="1270"/>
          </a:xfrm>
          <a:custGeom>
            <a:avLst/>
            <a:gdLst/>
            <a:ahLst/>
            <a:cxnLst/>
            <a:rect l="l" t="t" r="r" b="b"/>
            <a:pathLst>
              <a:path w="181609" h="1270">
                <a:moveTo>
                  <a:pt x="0" y="603"/>
                </a:moveTo>
                <a:lnTo>
                  <a:pt x="181165" y="603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0" name="object 2220"/>
          <p:cNvSpPr/>
          <p:nvPr/>
        </p:nvSpPr>
        <p:spPr>
          <a:xfrm>
            <a:off x="14080997" y="5885172"/>
            <a:ext cx="179705" cy="1270"/>
          </a:xfrm>
          <a:custGeom>
            <a:avLst/>
            <a:gdLst/>
            <a:ahLst/>
            <a:cxnLst/>
            <a:rect l="l" t="t" r="r" b="b"/>
            <a:pathLst>
              <a:path w="179705" h="1270">
                <a:moveTo>
                  <a:pt x="0" y="603"/>
                </a:moveTo>
                <a:lnTo>
                  <a:pt x="179501" y="603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1" name="object 2221"/>
          <p:cNvSpPr/>
          <p:nvPr/>
        </p:nvSpPr>
        <p:spPr>
          <a:xfrm>
            <a:off x="13339861" y="5885777"/>
            <a:ext cx="181610" cy="0"/>
          </a:xfrm>
          <a:custGeom>
            <a:avLst/>
            <a:gdLst/>
            <a:ahLst/>
            <a:cxnLst/>
            <a:rect l="l" t="t" r="r" b="b"/>
            <a:pathLst>
              <a:path w="181609">
                <a:moveTo>
                  <a:pt x="0" y="0"/>
                </a:moveTo>
                <a:lnTo>
                  <a:pt x="181165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2" name="object 2222"/>
          <p:cNvSpPr/>
          <p:nvPr/>
        </p:nvSpPr>
        <p:spPr>
          <a:xfrm>
            <a:off x="13339863" y="5885172"/>
            <a:ext cx="181610" cy="1270"/>
          </a:xfrm>
          <a:custGeom>
            <a:avLst/>
            <a:gdLst/>
            <a:ahLst/>
            <a:cxnLst/>
            <a:rect l="l" t="t" r="r" b="b"/>
            <a:pathLst>
              <a:path w="181609" h="1270">
                <a:moveTo>
                  <a:pt x="0" y="603"/>
                </a:moveTo>
                <a:lnTo>
                  <a:pt x="181165" y="603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3" name="object 2223"/>
          <p:cNvSpPr/>
          <p:nvPr/>
        </p:nvSpPr>
        <p:spPr>
          <a:xfrm>
            <a:off x="13339863" y="5885172"/>
            <a:ext cx="181610" cy="1270"/>
          </a:xfrm>
          <a:custGeom>
            <a:avLst/>
            <a:gdLst/>
            <a:ahLst/>
            <a:cxnLst/>
            <a:rect l="l" t="t" r="r" b="b"/>
            <a:pathLst>
              <a:path w="181609" h="1270">
                <a:moveTo>
                  <a:pt x="0" y="603"/>
                </a:moveTo>
                <a:lnTo>
                  <a:pt x="181165" y="603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4" name="object 2224"/>
          <p:cNvSpPr/>
          <p:nvPr/>
        </p:nvSpPr>
        <p:spPr>
          <a:xfrm>
            <a:off x="14080993" y="5886882"/>
            <a:ext cx="179705" cy="0"/>
          </a:xfrm>
          <a:custGeom>
            <a:avLst/>
            <a:gdLst/>
            <a:ahLst/>
            <a:cxnLst/>
            <a:rect l="l" t="t" r="r" b="b"/>
            <a:pathLst>
              <a:path w="179705">
                <a:moveTo>
                  <a:pt x="0" y="0"/>
                </a:moveTo>
                <a:lnTo>
                  <a:pt x="179501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5" name="object 2225"/>
          <p:cNvSpPr/>
          <p:nvPr/>
        </p:nvSpPr>
        <p:spPr>
          <a:xfrm>
            <a:off x="14080994" y="5886375"/>
            <a:ext cx="179705" cy="1270"/>
          </a:xfrm>
          <a:custGeom>
            <a:avLst/>
            <a:gdLst/>
            <a:ahLst/>
            <a:cxnLst/>
            <a:rect l="l" t="t" r="r" b="b"/>
            <a:pathLst>
              <a:path w="179705" h="1270">
                <a:moveTo>
                  <a:pt x="0" y="507"/>
                </a:moveTo>
                <a:lnTo>
                  <a:pt x="179501" y="507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6" name="object 2226"/>
          <p:cNvSpPr/>
          <p:nvPr/>
        </p:nvSpPr>
        <p:spPr>
          <a:xfrm>
            <a:off x="14080994" y="5886375"/>
            <a:ext cx="177800" cy="1270"/>
          </a:xfrm>
          <a:custGeom>
            <a:avLst/>
            <a:gdLst/>
            <a:ahLst/>
            <a:cxnLst/>
            <a:rect l="l" t="t" r="r" b="b"/>
            <a:pathLst>
              <a:path w="177800" h="1270">
                <a:moveTo>
                  <a:pt x="0" y="507"/>
                </a:moveTo>
                <a:lnTo>
                  <a:pt x="177749" y="507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7" name="object 2227"/>
          <p:cNvSpPr/>
          <p:nvPr/>
        </p:nvSpPr>
        <p:spPr>
          <a:xfrm>
            <a:off x="13341529" y="5886882"/>
            <a:ext cx="179705" cy="0"/>
          </a:xfrm>
          <a:custGeom>
            <a:avLst/>
            <a:gdLst/>
            <a:ahLst/>
            <a:cxnLst/>
            <a:rect l="l" t="t" r="r" b="b"/>
            <a:pathLst>
              <a:path w="179705">
                <a:moveTo>
                  <a:pt x="0" y="0"/>
                </a:moveTo>
                <a:lnTo>
                  <a:pt x="179501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8" name="object 2228"/>
          <p:cNvSpPr/>
          <p:nvPr/>
        </p:nvSpPr>
        <p:spPr>
          <a:xfrm>
            <a:off x="13341526" y="5886375"/>
            <a:ext cx="179705" cy="1270"/>
          </a:xfrm>
          <a:custGeom>
            <a:avLst/>
            <a:gdLst/>
            <a:ahLst/>
            <a:cxnLst/>
            <a:rect l="l" t="t" r="r" b="b"/>
            <a:pathLst>
              <a:path w="179705" h="1270">
                <a:moveTo>
                  <a:pt x="0" y="507"/>
                </a:moveTo>
                <a:lnTo>
                  <a:pt x="179501" y="507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9" name="object 2229"/>
          <p:cNvSpPr/>
          <p:nvPr/>
        </p:nvSpPr>
        <p:spPr>
          <a:xfrm>
            <a:off x="13341526" y="5886375"/>
            <a:ext cx="179705" cy="1270"/>
          </a:xfrm>
          <a:custGeom>
            <a:avLst/>
            <a:gdLst/>
            <a:ahLst/>
            <a:cxnLst/>
            <a:rect l="l" t="t" r="r" b="b"/>
            <a:pathLst>
              <a:path w="179705" h="1270">
                <a:moveTo>
                  <a:pt x="0" y="507"/>
                </a:moveTo>
                <a:lnTo>
                  <a:pt x="179501" y="507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0" name="object 2230"/>
          <p:cNvSpPr/>
          <p:nvPr/>
        </p:nvSpPr>
        <p:spPr>
          <a:xfrm>
            <a:off x="14080993" y="5887391"/>
            <a:ext cx="177800" cy="5715"/>
          </a:xfrm>
          <a:custGeom>
            <a:avLst/>
            <a:gdLst/>
            <a:ahLst/>
            <a:cxnLst/>
            <a:rect l="l" t="t" r="r" b="b"/>
            <a:pathLst>
              <a:path w="177800" h="5714">
                <a:moveTo>
                  <a:pt x="0" y="0"/>
                </a:moveTo>
                <a:lnTo>
                  <a:pt x="0" y="5181"/>
                </a:lnTo>
                <a:lnTo>
                  <a:pt x="177749" y="5181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1" name="object 2231"/>
          <p:cNvSpPr/>
          <p:nvPr/>
        </p:nvSpPr>
        <p:spPr>
          <a:xfrm>
            <a:off x="14080993" y="5887391"/>
            <a:ext cx="177800" cy="5715"/>
          </a:xfrm>
          <a:custGeom>
            <a:avLst/>
            <a:gdLst/>
            <a:ahLst/>
            <a:cxnLst/>
            <a:rect l="l" t="t" r="r" b="b"/>
            <a:pathLst>
              <a:path w="177800" h="5714">
                <a:moveTo>
                  <a:pt x="177749" y="0"/>
                </a:moveTo>
                <a:lnTo>
                  <a:pt x="0" y="0"/>
                </a:lnTo>
                <a:lnTo>
                  <a:pt x="177749" y="5181"/>
                </a:lnTo>
                <a:lnTo>
                  <a:pt x="177749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2" name="object 2232"/>
          <p:cNvSpPr/>
          <p:nvPr/>
        </p:nvSpPr>
        <p:spPr>
          <a:xfrm>
            <a:off x="14081002" y="5887392"/>
            <a:ext cx="177800" cy="5715"/>
          </a:xfrm>
          <a:custGeom>
            <a:avLst/>
            <a:gdLst/>
            <a:ahLst/>
            <a:cxnLst/>
            <a:rect l="l" t="t" r="r" b="b"/>
            <a:pathLst>
              <a:path w="177800" h="5714">
                <a:moveTo>
                  <a:pt x="177736" y="0"/>
                </a:moveTo>
                <a:lnTo>
                  <a:pt x="0" y="0"/>
                </a:lnTo>
                <a:lnTo>
                  <a:pt x="177736" y="5181"/>
                </a:lnTo>
                <a:lnTo>
                  <a:pt x="177736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3" name="object 2233"/>
          <p:cNvSpPr/>
          <p:nvPr/>
        </p:nvSpPr>
        <p:spPr>
          <a:xfrm>
            <a:off x="14081002" y="5887392"/>
            <a:ext cx="177800" cy="5715"/>
          </a:xfrm>
          <a:custGeom>
            <a:avLst/>
            <a:gdLst/>
            <a:ahLst/>
            <a:cxnLst/>
            <a:rect l="l" t="t" r="r" b="b"/>
            <a:pathLst>
              <a:path w="177800" h="5714">
                <a:moveTo>
                  <a:pt x="0" y="0"/>
                </a:moveTo>
                <a:lnTo>
                  <a:pt x="177736" y="5181"/>
                </a:lnTo>
                <a:lnTo>
                  <a:pt x="0" y="518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4" name="object 2234"/>
          <p:cNvSpPr/>
          <p:nvPr/>
        </p:nvSpPr>
        <p:spPr>
          <a:xfrm>
            <a:off x="13343289" y="5887391"/>
            <a:ext cx="177800" cy="5715"/>
          </a:xfrm>
          <a:custGeom>
            <a:avLst/>
            <a:gdLst/>
            <a:ahLst/>
            <a:cxnLst/>
            <a:rect l="l" t="t" r="r" b="b"/>
            <a:pathLst>
              <a:path w="177800" h="5714">
                <a:moveTo>
                  <a:pt x="0" y="0"/>
                </a:moveTo>
                <a:lnTo>
                  <a:pt x="0" y="5181"/>
                </a:lnTo>
                <a:lnTo>
                  <a:pt x="177736" y="5181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5" name="object 2235"/>
          <p:cNvSpPr/>
          <p:nvPr/>
        </p:nvSpPr>
        <p:spPr>
          <a:xfrm>
            <a:off x="13343289" y="5887391"/>
            <a:ext cx="177800" cy="5715"/>
          </a:xfrm>
          <a:custGeom>
            <a:avLst/>
            <a:gdLst/>
            <a:ahLst/>
            <a:cxnLst/>
            <a:rect l="l" t="t" r="r" b="b"/>
            <a:pathLst>
              <a:path w="177800" h="5714">
                <a:moveTo>
                  <a:pt x="177736" y="0"/>
                </a:moveTo>
                <a:lnTo>
                  <a:pt x="0" y="0"/>
                </a:lnTo>
                <a:lnTo>
                  <a:pt x="177736" y="5181"/>
                </a:lnTo>
                <a:lnTo>
                  <a:pt x="177736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6" name="object 2236"/>
          <p:cNvSpPr/>
          <p:nvPr/>
        </p:nvSpPr>
        <p:spPr>
          <a:xfrm>
            <a:off x="13343292" y="5887392"/>
            <a:ext cx="177800" cy="5715"/>
          </a:xfrm>
          <a:custGeom>
            <a:avLst/>
            <a:gdLst/>
            <a:ahLst/>
            <a:cxnLst/>
            <a:rect l="l" t="t" r="r" b="b"/>
            <a:pathLst>
              <a:path w="177800" h="5714">
                <a:moveTo>
                  <a:pt x="177736" y="0"/>
                </a:moveTo>
                <a:lnTo>
                  <a:pt x="0" y="0"/>
                </a:lnTo>
                <a:lnTo>
                  <a:pt x="177736" y="5181"/>
                </a:lnTo>
                <a:lnTo>
                  <a:pt x="177736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7" name="object 2237"/>
          <p:cNvSpPr/>
          <p:nvPr/>
        </p:nvSpPr>
        <p:spPr>
          <a:xfrm>
            <a:off x="13343292" y="5887392"/>
            <a:ext cx="177800" cy="5715"/>
          </a:xfrm>
          <a:custGeom>
            <a:avLst/>
            <a:gdLst/>
            <a:ahLst/>
            <a:cxnLst/>
            <a:rect l="l" t="t" r="r" b="b"/>
            <a:pathLst>
              <a:path w="177800" h="5714">
                <a:moveTo>
                  <a:pt x="0" y="0"/>
                </a:moveTo>
                <a:lnTo>
                  <a:pt x="177736" y="5181"/>
                </a:lnTo>
                <a:lnTo>
                  <a:pt x="0" y="518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8" name="object 2238"/>
          <p:cNvSpPr/>
          <p:nvPr/>
        </p:nvSpPr>
        <p:spPr>
          <a:xfrm>
            <a:off x="14081000" y="5892574"/>
            <a:ext cx="175260" cy="28575"/>
          </a:xfrm>
          <a:custGeom>
            <a:avLst/>
            <a:gdLst/>
            <a:ahLst/>
            <a:cxnLst/>
            <a:rect l="l" t="t" r="r" b="b"/>
            <a:pathLst>
              <a:path w="175259" h="28575">
                <a:moveTo>
                  <a:pt x="0" y="0"/>
                </a:moveTo>
                <a:lnTo>
                  <a:pt x="0" y="28041"/>
                </a:lnTo>
                <a:lnTo>
                  <a:pt x="175056" y="28041"/>
                </a:lnTo>
                <a:lnTo>
                  <a:pt x="0" y="0"/>
                </a:lnTo>
                <a:close/>
              </a:path>
              <a:path w="175259" h="28575">
                <a:moveTo>
                  <a:pt x="175056" y="0"/>
                </a:moveTo>
                <a:lnTo>
                  <a:pt x="0" y="0"/>
                </a:lnTo>
                <a:lnTo>
                  <a:pt x="175056" y="28041"/>
                </a:lnTo>
                <a:lnTo>
                  <a:pt x="175056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9" name="object 2239"/>
          <p:cNvSpPr/>
          <p:nvPr/>
        </p:nvSpPr>
        <p:spPr>
          <a:xfrm>
            <a:off x="14081000" y="5892574"/>
            <a:ext cx="175260" cy="28575"/>
          </a:xfrm>
          <a:custGeom>
            <a:avLst/>
            <a:gdLst/>
            <a:ahLst/>
            <a:cxnLst/>
            <a:rect l="l" t="t" r="r" b="b"/>
            <a:pathLst>
              <a:path w="175259" h="28575">
                <a:moveTo>
                  <a:pt x="175056" y="0"/>
                </a:moveTo>
                <a:lnTo>
                  <a:pt x="0" y="0"/>
                </a:lnTo>
                <a:lnTo>
                  <a:pt x="175056" y="28041"/>
                </a:lnTo>
                <a:lnTo>
                  <a:pt x="175056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0" name="object 2240"/>
          <p:cNvSpPr/>
          <p:nvPr/>
        </p:nvSpPr>
        <p:spPr>
          <a:xfrm>
            <a:off x="14081000" y="5892574"/>
            <a:ext cx="175260" cy="28575"/>
          </a:xfrm>
          <a:custGeom>
            <a:avLst/>
            <a:gdLst/>
            <a:ahLst/>
            <a:cxnLst/>
            <a:rect l="l" t="t" r="r" b="b"/>
            <a:pathLst>
              <a:path w="175259" h="28575">
                <a:moveTo>
                  <a:pt x="0" y="0"/>
                </a:moveTo>
                <a:lnTo>
                  <a:pt x="175056" y="28041"/>
                </a:lnTo>
                <a:lnTo>
                  <a:pt x="0" y="2804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1" name="object 2241"/>
          <p:cNvSpPr/>
          <p:nvPr/>
        </p:nvSpPr>
        <p:spPr>
          <a:xfrm>
            <a:off x="13345971" y="5892574"/>
            <a:ext cx="175260" cy="28575"/>
          </a:xfrm>
          <a:custGeom>
            <a:avLst/>
            <a:gdLst/>
            <a:ahLst/>
            <a:cxnLst/>
            <a:rect l="l" t="t" r="r" b="b"/>
            <a:pathLst>
              <a:path w="175259" h="28575">
                <a:moveTo>
                  <a:pt x="0" y="0"/>
                </a:moveTo>
                <a:lnTo>
                  <a:pt x="0" y="28041"/>
                </a:lnTo>
                <a:lnTo>
                  <a:pt x="175056" y="28041"/>
                </a:lnTo>
                <a:lnTo>
                  <a:pt x="0" y="0"/>
                </a:lnTo>
                <a:close/>
              </a:path>
              <a:path w="175259" h="28575">
                <a:moveTo>
                  <a:pt x="175056" y="0"/>
                </a:moveTo>
                <a:lnTo>
                  <a:pt x="0" y="0"/>
                </a:lnTo>
                <a:lnTo>
                  <a:pt x="175056" y="28041"/>
                </a:lnTo>
                <a:lnTo>
                  <a:pt x="175056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2" name="object 2242"/>
          <p:cNvSpPr/>
          <p:nvPr/>
        </p:nvSpPr>
        <p:spPr>
          <a:xfrm>
            <a:off x="13345971" y="5892574"/>
            <a:ext cx="175260" cy="28575"/>
          </a:xfrm>
          <a:custGeom>
            <a:avLst/>
            <a:gdLst/>
            <a:ahLst/>
            <a:cxnLst/>
            <a:rect l="l" t="t" r="r" b="b"/>
            <a:pathLst>
              <a:path w="175259" h="28575">
                <a:moveTo>
                  <a:pt x="175056" y="0"/>
                </a:moveTo>
                <a:lnTo>
                  <a:pt x="0" y="0"/>
                </a:lnTo>
                <a:lnTo>
                  <a:pt x="175056" y="28041"/>
                </a:lnTo>
                <a:lnTo>
                  <a:pt x="175056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3" name="object 2243"/>
          <p:cNvSpPr/>
          <p:nvPr/>
        </p:nvSpPr>
        <p:spPr>
          <a:xfrm>
            <a:off x="13345971" y="5892574"/>
            <a:ext cx="175260" cy="28575"/>
          </a:xfrm>
          <a:custGeom>
            <a:avLst/>
            <a:gdLst/>
            <a:ahLst/>
            <a:cxnLst/>
            <a:rect l="l" t="t" r="r" b="b"/>
            <a:pathLst>
              <a:path w="175259" h="28575">
                <a:moveTo>
                  <a:pt x="0" y="0"/>
                </a:moveTo>
                <a:lnTo>
                  <a:pt x="175056" y="28041"/>
                </a:lnTo>
                <a:lnTo>
                  <a:pt x="0" y="2804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4" name="object 2244"/>
          <p:cNvSpPr/>
          <p:nvPr/>
        </p:nvSpPr>
        <p:spPr>
          <a:xfrm>
            <a:off x="14080993" y="5920606"/>
            <a:ext cx="173355" cy="3810"/>
          </a:xfrm>
          <a:custGeom>
            <a:avLst/>
            <a:gdLst/>
            <a:ahLst/>
            <a:cxnLst/>
            <a:rect l="l" t="t" r="r" b="b"/>
            <a:pathLst>
              <a:path w="173355" h="3810">
                <a:moveTo>
                  <a:pt x="0" y="0"/>
                </a:moveTo>
                <a:lnTo>
                  <a:pt x="0" y="3517"/>
                </a:lnTo>
                <a:lnTo>
                  <a:pt x="173304" y="3517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5" name="object 2245"/>
          <p:cNvSpPr/>
          <p:nvPr/>
        </p:nvSpPr>
        <p:spPr>
          <a:xfrm>
            <a:off x="14080993" y="5920606"/>
            <a:ext cx="173355" cy="3810"/>
          </a:xfrm>
          <a:custGeom>
            <a:avLst/>
            <a:gdLst/>
            <a:ahLst/>
            <a:cxnLst/>
            <a:rect l="l" t="t" r="r" b="b"/>
            <a:pathLst>
              <a:path w="173355" h="3810">
                <a:moveTo>
                  <a:pt x="173304" y="0"/>
                </a:moveTo>
                <a:lnTo>
                  <a:pt x="0" y="0"/>
                </a:lnTo>
                <a:lnTo>
                  <a:pt x="173304" y="3517"/>
                </a:lnTo>
                <a:lnTo>
                  <a:pt x="173304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6" name="object 2246"/>
          <p:cNvSpPr/>
          <p:nvPr/>
        </p:nvSpPr>
        <p:spPr>
          <a:xfrm>
            <a:off x="14080994" y="5920609"/>
            <a:ext cx="173355" cy="3810"/>
          </a:xfrm>
          <a:custGeom>
            <a:avLst/>
            <a:gdLst/>
            <a:ahLst/>
            <a:cxnLst/>
            <a:rect l="l" t="t" r="r" b="b"/>
            <a:pathLst>
              <a:path w="173355" h="3810">
                <a:moveTo>
                  <a:pt x="173304" y="0"/>
                </a:moveTo>
                <a:lnTo>
                  <a:pt x="0" y="0"/>
                </a:lnTo>
                <a:lnTo>
                  <a:pt x="173304" y="3517"/>
                </a:lnTo>
                <a:lnTo>
                  <a:pt x="173304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7" name="object 2247"/>
          <p:cNvSpPr/>
          <p:nvPr/>
        </p:nvSpPr>
        <p:spPr>
          <a:xfrm>
            <a:off x="14080994" y="5920609"/>
            <a:ext cx="173355" cy="3810"/>
          </a:xfrm>
          <a:custGeom>
            <a:avLst/>
            <a:gdLst/>
            <a:ahLst/>
            <a:cxnLst/>
            <a:rect l="l" t="t" r="r" b="b"/>
            <a:pathLst>
              <a:path w="173355" h="3810">
                <a:moveTo>
                  <a:pt x="0" y="0"/>
                </a:moveTo>
                <a:lnTo>
                  <a:pt x="173304" y="3517"/>
                </a:lnTo>
                <a:lnTo>
                  <a:pt x="0" y="351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8" name="object 2248"/>
          <p:cNvSpPr/>
          <p:nvPr/>
        </p:nvSpPr>
        <p:spPr>
          <a:xfrm>
            <a:off x="13347724" y="5920606"/>
            <a:ext cx="173355" cy="3810"/>
          </a:xfrm>
          <a:custGeom>
            <a:avLst/>
            <a:gdLst/>
            <a:ahLst/>
            <a:cxnLst/>
            <a:rect l="l" t="t" r="r" b="b"/>
            <a:pathLst>
              <a:path w="173355" h="3810">
                <a:moveTo>
                  <a:pt x="0" y="0"/>
                </a:moveTo>
                <a:lnTo>
                  <a:pt x="0" y="3517"/>
                </a:lnTo>
                <a:lnTo>
                  <a:pt x="173304" y="3517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9" name="object 2249"/>
          <p:cNvSpPr/>
          <p:nvPr/>
        </p:nvSpPr>
        <p:spPr>
          <a:xfrm>
            <a:off x="13347724" y="5920606"/>
            <a:ext cx="173355" cy="3810"/>
          </a:xfrm>
          <a:custGeom>
            <a:avLst/>
            <a:gdLst/>
            <a:ahLst/>
            <a:cxnLst/>
            <a:rect l="l" t="t" r="r" b="b"/>
            <a:pathLst>
              <a:path w="173355" h="3810">
                <a:moveTo>
                  <a:pt x="173304" y="0"/>
                </a:moveTo>
                <a:lnTo>
                  <a:pt x="0" y="0"/>
                </a:lnTo>
                <a:lnTo>
                  <a:pt x="173304" y="3517"/>
                </a:lnTo>
                <a:lnTo>
                  <a:pt x="173304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0" name="object 2250"/>
          <p:cNvSpPr/>
          <p:nvPr/>
        </p:nvSpPr>
        <p:spPr>
          <a:xfrm>
            <a:off x="13347724" y="5920609"/>
            <a:ext cx="173355" cy="3810"/>
          </a:xfrm>
          <a:custGeom>
            <a:avLst/>
            <a:gdLst/>
            <a:ahLst/>
            <a:cxnLst/>
            <a:rect l="l" t="t" r="r" b="b"/>
            <a:pathLst>
              <a:path w="173355" h="3810">
                <a:moveTo>
                  <a:pt x="173304" y="0"/>
                </a:moveTo>
                <a:lnTo>
                  <a:pt x="0" y="0"/>
                </a:lnTo>
                <a:lnTo>
                  <a:pt x="173304" y="3517"/>
                </a:lnTo>
                <a:lnTo>
                  <a:pt x="173304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1" name="object 2251"/>
          <p:cNvSpPr/>
          <p:nvPr/>
        </p:nvSpPr>
        <p:spPr>
          <a:xfrm>
            <a:off x="13347724" y="5920609"/>
            <a:ext cx="173355" cy="3810"/>
          </a:xfrm>
          <a:custGeom>
            <a:avLst/>
            <a:gdLst/>
            <a:ahLst/>
            <a:cxnLst/>
            <a:rect l="l" t="t" r="r" b="b"/>
            <a:pathLst>
              <a:path w="173355" h="3810">
                <a:moveTo>
                  <a:pt x="0" y="0"/>
                </a:moveTo>
                <a:lnTo>
                  <a:pt x="173304" y="3517"/>
                </a:lnTo>
                <a:lnTo>
                  <a:pt x="0" y="351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2" name="object 2252"/>
          <p:cNvSpPr/>
          <p:nvPr/>
        </p:nvSpPr>
        <p:spPr>
          <a:xfrm>
            <a:off x="13349489" y="5924124"/>
            <a:ext cx="172085" cy="86995"/>
          </a:xfrm>
          <a:custGeom>
            <a:avLst/>
            <a:gdLst/>
            <a:ahLst/>
            <a:cxnLst/>
            <a:rect l="l" t="t" r="r" b="b"/>
            <a:pathLst>
              <a:path w="172084" h="86995">
                <a:moveTo>
                  <a:pt x="0" y="0"/>
                </a:moveTo>
                <a:lnTo>
                  <a:pt x="0" y="86512"/>
                </a:lnTo>
                <a:lnTo>
                  <a:pt x="171538" y="86512"/>
                </a:lnTo>
                <a:lnTo>
                  <a:pt x="0" y="0"/>
                </a:lnTo>
                <a:close/>
              </a:path>
              <a:path w="172084" h="86995">
                <a:moveTo>
                  <a:pt x="171538" y="0"/>
                </a:moveTo>
                <a:lnTo>
                  <a:pt x="0" y="0"/>
                </a:lnTo>
                <a:lnTo>
                  <a:pt x="171538" y="86512"/>
                </a:lnTo>
                <a:lnTo>
                  <a:pt x="171538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3" name="object 2253"/>
          <p:cNvSpPr/>
          <p:nvPr/>
        </p:nvSpPr>
        <p:spPr>
          <a:xfrm>
            <a:off x="13349489" y="5924124"/>
            <a:ext cx="172085" cy="86995"/>
          </a:xfrm>
          <a:custGeom>
            <a:avLst/>
            <a:gdLst/>
            <a:ahLst/>
            <a:cxnLst/>
            <a:rect l="l" t="t" r="r" b="b"/>
            <a:pathLst>
              <a:path w="172084" h="86995">
                <a:moveTo>
                  <a:pt x="171538" y="0"/>
                </a:moveTo>
                <a:lnTo>
                  <a:pt x="0" y="0"/>
                </a:lnTo>
                <a:lnTo>
                  <a:pt x="171538" y="86512"/>
                </a:lnTo>
                <a:lnTo>
                  <a:pt x="171538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4" name="object 2254"/>
          <p:cNvSpPr/>
          <p:nvPr/>
        </p:nvSpPr>
        <p:spPr>
          <a:xfrm>
            <a:off x="13349489" y="5924124"/>
            <a:ext cx="172085" cy="86995"/>
          </a:xfrm>
          <a:custGeom>
            <a:avLst/>
            <a:gdLst/>
            <a:ahLst/>
            <a:cxnLst/>
            <a:rect l="l" t="t" r="r" b="b"/>
            <a:pathLst>
              <a:path w="172084" h="86995">
                <a:moveTo>
                  <a:pt x="0" y="0"/>
                </a:moveTo>
                <a:lnTo>
                  <a:pt x="171538" y="86512"/>
                </a:lnTo>
                <a:lnTo>
                  <a:pt x="0" y="86512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5" name="object 2255"/>
          <p:cNvSpPr/>
          <p:nvPr/>
        </p:nvSpPr>
        <p:spPr>
          <a:xfrm>
            <a:off x="14252536" y="6222615"/>
            <a:ext cx="59690" cy="19050"/>
          </a:xfrm>
          <a:custGeom>
            <a:avLst/>
            <a:gdLst/>
            <a:ahLst/>
            <a:cxnLst/>
            <a:rect l="l" t="t" r="r" b="b"/>
            <a:pathLst>
              <a:path w="59690" h="19050">
                <a:moveTo>
                  <a:pt x="59499" y="0"/>
                </a:moveTo>
                <a:lnTo>
                  <a:pt x="0" y="18592"/>
                </a:lnTo>
                <a:lnTo>
                  <a:pt x="59410" y="18592"/>
                </a:lnTo>
                <a:lnTo>
                  <a:pt x="59499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6" name="object 2256"/>
          <p:cNvSpPr/>
          <p:nvPr/>
        </p:nvSpPr>
        <p:spPr>
          <a:xfrm>
            <a:off x="14252536" y="6222615"/>
            <a:ext cx="59690" cy="19050"/>
          </a:xfrm>
          <a:custGeom>
            <a:avLst/>
            <a:gdLst/>
            <a:ahLst/>
            <a:cxnLst/>
            <a:rect l="l" t="t" r="r" b="b"/>
            <a:pathLst>
              <a:path w="59690" h="19050">
                <a:moveTo>
                  <a:pt x="59499" y="0"/>
                </a:moveTo>
                <a:lnTo>
                  <a:pt x="59410" y="18592"/>
                </a:lnTo>
                <a:lnTo>
                  <a:pt x="0" y="18592"/>
                </a:lnTo>
                <a:lnTo>
                  <a:pt x="59499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7" name="object 2257"/>
          <p:cNvSpPr/>
          <p:nvPr/>
        </p:nvSpPr>
        <p:spPr>
          <a:xfrm>
            <a:off x="14081002" y="5924124"/>
            <a:ext cx="172085" cy="317500"/>
          </a:xfrm>
          <a:custGeom>
            <a:avLst/>
            <a:gdLst/>
            <a:ahLst/>
            <a:cxnLst/>
            <a:rect l="l" t="t" r="r" b="b"/>
            <a:pathLst>
              <a:path w="172084" h="317500">
                <a:moveTo>
                  <a:pt x="0" y="0"/>
                </a:moveTo>
                <a:lnTo>
                  <a:pt x="0" y="317080"/>
                </a:lnTo>
                <a:lnTo>
                  <a:pt x="171538" y="317080"/>
                </a:lnTo>
                <a:lnTo>
                  <a:pt x="0" y="0"/>
                </a:lnTo>
                <a:close/>
              </a:path>
              <a:path w="172084" h="317500">
                <a:moveTo>
                  <a:pt x="171538" y="0"/>
                </a:moveTo>
                <a:lnTo>
                  <a:pt x="0" y="0"/>
                </a:lnTo>
                <a:lnTo>
                  <a:pt x="171538" y="317080"/>
                </a:lnTo>
                <a:lnTo>
                  <a:pt x="171538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8" name="object 2258"/>
          <p:cNvSpPr/>
          <p:nvPr/>
        </p:nvSpPr>
        <p:spPr>
          <a:xfrm>
            <a:off x="14081002" y="5924124"/>
            <a:ext cx="172085" cy="317500"/>
          </a:xfrm>
          <a:custGeom>
            <a:avLst/>
            <a:gdLst/>
            <a:ahLst/>
            <a:cxnLst/>
            <a:rect l="l" t="t" r="r" b="b"/>
            <a:pathLst>
              <a:path w="172084" h="317500">
                <a:moveTo>
                  <a:pt x="171538" y="0"/>
                </a:moveTo>
                <a:lnTo>
                  <a:pt x="0" y="0"/>
                </a:lnTo>
                <a:lnTo>
                  <a:pt x="171538" y="317080"/>
                </a:lnTo>
                <a:lnTo>
                  <a:pt x="171538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9" name="object 2259"/>
          <p:cNvSpPr/>
          <p:nvPr/>
        </p:nvSpPr>
        <p:spPr>
          <a:xfrm>
            <a:off x="14081002" y="5924124"/>
            <a:ext cx="172085" cy="317500"/>
          </a:xfrm>
          <a:custGeom>
            <a:avLst/>
            <a:gdLst/>
            <a:ahLst/>
            <a:cxnLst/>
            <a:rect l="l" t="t" r="r" b="b"/>
            <a:pathLst>
              <a:path w="172084" h="317500">
                <a:moveTo>
                  <a:pt x="0" y="0"/>
                </a:moveTo>
                <a:lnTo>
                  <a:pt x="171538" y="317080"/>
                </a:lnTo>
                <a:lnTo>
                  <a:pt x="0" y="31708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0" name="object 2260"/>
          <p:cNvSpPr/>
          <p:nvPr/>
        </p:nvSpPr>
        <p:spPr>
          <a:xfrm>
            <a:off x="13359941" y="6010636"/>
            <a:ext cx="161290" cy="349885"/>
          </a:xfrm>
          <a:custGeom>
            <a:avLst/>
            <a:gdLst/>
            <a:ahLst/>
            <a:cxnLst/>
            <a:rect l="l" t="t" r="r" b="b"/>
            <a:pathLst>
              <a:path w="161290" h="349885">
                <a:moveTo>
                  <a:pt x="0" y="0"/>
                </a:moveTo>
                <a:lnTo>
                  <a:pt x="0" y="349745"/>
                </a:lnTo>
                <a:lnTo>
                  <a:pt x="161086" y="349745"/>
                </a:lnTo>
                <a:lnTo>
                  <a:pt x="0" y="0"/>
                </a:lnTo>
                <a:close/>
              </a:path>
              <a:path w="161290" h="349885">
                <a:moveTo>
                  <a:pt x="161086" y="0"/>
                </a:moveTo>
                <a:lnTo>
                  <a:pt x="0" y="0"/>
                </a:lnTo>
                <a:lnTo>
                  <a:pt x="161086" y="349745"/>
                </a:lnTo>
                <a:lnTo>
                  <a:pt x="161086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1" name="object 2261"/>
          <p:cNvSpPr/>
          <p:nvPr/>
        </p:nvSpPr>
        <p:spPr>
          <a:xfrm>
            <a:off x="13359941" y="6010636"/>
            <a:ext cx="161290" cy="349885"/>
          </a:xfrm>
          <a:custGeom>
            <a:avLst/>
            <a:gdLst/>
            <a:ahLst/>
            <a:cxnLst/>
            <a:rect l="l" t="t" r="r" b="b"/>
            <a:pathLst>
              <a:path w="161290" h="349885">
                <a:moveTo>
                  <a:pt x="161086" y="0"/>
                </a:moveTo>
                <a:lnTo>
                  <a:pt x="0" y="0"/>
                </a:lnTo>
                <a:lnTo>
                  <a:pt x="161086" y="349745"/>
                </a:lnTo>
                <a:lnTo>
                  <a:pt x="161086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2" name="object 2262"/>
          <p:cNvSpPr/>
          <p:nvPr/>
        </p:nvSpPr>
        <p:spPr>
          <a:xfrm>
            <a:off x="13359941" y="6010636"/>
            <a:ext cx="161290" cy="349885"/>
          </a:xfrm>
          <a:custGeom>
            <a:avLst/>
            <a:gdLst/>
            <a:ahLst/>
            <a:cxnLst/>
            <a:rect l="l" t="t" r="r" b="b"/>
            <a:pathLst>
              <a:path w="161290" h="349885">
                <a:moveTo>
                  <a:pt x="0" y="0"/>
                </a:moveTo>
                <a:lnTo>
                  <a:pt x="161086" y="349745"/>
                </a:lnTo>
                <a:lnTo>
                  <a:pt x="0" y="34974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3" name="object 2263"/>
          <p:cNvSpPr/>
          <p:nvPr/>
        </p:nvSpPr>
        <p:spPr>
          <a:xfrm>
            <a:off x="13273797" y="6360386"/>
            <a:ext cx="247234" cy="4191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4" name="object 2264"/>
          <p:cNvSpPr/>
          <p:nvPr/>
        </p:nvSpPr>
        <p:spPr>
          <a:xfrm>
            <a:off x="13342453" y="6779529"/>
            <a:ext cx="179070" cy="334645"/>
          </a:xfrm>
          <a:custGeom>
            <a:avLst/>
            <a:gdLst/>
            <a:ahLst/>
            <a:cxnLst/>
            <a:rect l="l" t="t" r="r" b="b"/>
            <a:pathLst>
              <a:path w="179069" h="334645">
                <a:moveTo>
                  <a:pt x="0" y="0"/>
                </a:moveTo>
                <a:lnTo>
                  <a:pt x="0" y="334022"/>
                </a:lnTo>
                <a:lnTo>
                  <a:pt x="178574" y="334022"/>
                </a:lnTo>
                <a:lnTo>
                  <a:pt x="0" y="0"/>
                </a:lnTo>
                <a:close/>
              </a:path>
              <a:path w="179069" h="334645">
                <a:moveTo>
                  <a:pt x="178574" y="0"/>
                </a:moveTo>
                <a:lnTo>
                  <a:pt x="0" y="0"/>
                </a:lnTo>
                <a:lnTo>
                  <a:pt x="178574" y="334022"/>
                </a:lnTo>
                <a:lnTo>
                  <a:pt x="178574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5" name="object 2265"/>
          <p:cNvSpPr/>
          <p:nvPr/>
        </p:nvSpPr>
        <p:spPr>
          <a:xfrm>
            <a:off x="13342453" y="6779529"/>
            <a:ext cx="179070" cy="334645"/>
          </a:xfrm>
          <a:custGeom>
            <a:avLst/>
            <a:gdLst/>
            <a:ahLst/>
            <a:cxnLst/>
            <a:rect l="l" t="t" r="r" b="b"/>
            <a:pathLst>
              <a:path w="179069" h="334645">
                <a:moveTo>
                  <a:pt x="178574" y="0"/>
                </a:moveTo>
                <a:lnTo>
                  <a:pt x="0" y="0"/>
                </a:lnTo>
                <a:lnTo>
                  <a:pt x="178574" y="334022"/>
                </a:lnTo>
                <a:lnTo>
                  <a:pt x="178574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6" name="object 2266"/>
          <p:cNvSpPr/>
          <p:nvPr/>
        </p:nvSpPr>
        <p:spPr>
          <a:xfrm>
            <a:off x="13342453" y="6779529"/>
            <a:ext cx="179070" cy="334645"/>
          </a:xfrm>
          <a:custGeom>
            <a:avLst/>
            <a:gdLst/>
            <a:ahLst/>
            <a:cxnLst/>
            <a:rect l="l" t="t" r="r" b="b"/>
            <a:pathLst>
              <a:path w="179069" h="334645">
                <a:moveTo>
                  <a:pt x="0" y="0"/>
                </a:moveTo>
                <a:lnTo>
                  <a:pt x="178574" y="334022"/>
                </a:lnTo>
                <a:lnTo>
                  <a:pt x="0" y="334022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7" name="object 2267"/>
          <p:cNvSpPr/>
          <p:nvPr/>
        </p:nvSpPr>
        <p:spPr>
          <a:xfrm>
            <a:off x="13308589" y="7113544"/>
            <a:ext cx="212725" cy="10795"/>
          </a:xfrm>
          <a:custGeom>
            <a:avLst/>
            <a:gdLst/>
            <a:ahLst/>
            <a:cxnLst/>
            <a:rect l="l" t="t" r="r" b="b"/>
            <a:pathLst>
              <a:path w="212725" h="10795">
                <a:moveTo>
                  <a:pt x="0" y="0"/>
                </a:moveTo>
                <a:lnTo>
                  <a:pt x="0" y="10464"/>
                </a:lnTo>
                <a:lnTo>
                  <a:pt x="212432" y="10464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8" name="object 2268"/>
          <p:cNvSpPr/>
          <p:nvPr/>
        </p:nvSpPr>
        <p:spPr>
          <a:xfrm>
            <a:off x="13308589" y="7113544"/>
            <a:ext cx="212725" cy="10795"/>
          </a:xfrm>
          <a:custGeom>
            <a:avLst/>
            <a:gdLst/>
            <a:ahLst/>
            <a:cxnLst/>
            <a:rect l="l" t="t" r="r" b="b"/>
            <a:pathLst>
              <a:path w="212725" h="10795">
                <a:moveTo>
                  <a:pt x="212432" y="0"/>
                </a:moveTo>
                <a:lnTo>
                  <a:pt x="0" y="0"/>
                </a:lnTo>
                <a:lnTo>
                  <a:pt x="212432" y="10464"/>
                </a:lnTo>
                <a:lnTo>
                  <a:pt x="212432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9" name="object 2269"/>
          <p:cNvSpPr/>
          <p:nvPr/>
        </p:nvSpPr>
        <p:spPr>
          <a:xfrm>
            <a:off x="13308583" y="7113547"/>
            <a:ext cx="212725" cy="10795"/>
          </a:xfrm>
          <a:custGeom>
            <a:avLst/>
            <a:gdLst/>
            <a:ahLst/>
            <a:cxnLst/>
            <a:rect l="l" t="t" r="r" b="b"/>
            <a:pathLst>
              <a:path w="212725" h="10795">
                <a:moveTo>
                  <a:pt x="212445" y="0"/>
                </a:moveTo>
                <a:lnTo>
                  <a:pt x="0" y="0"/>
                </a:lnTo>
                <a:lnTo>
                  <a:pt x="212445" y="10452"/>
                </a:lnTo>
                <a:lnTo>
                  <a:pt x="212445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0" name="object 2270"/>
          <p:cNvSpPr/>
          <p:nvPr/>
        </p:nvSpPr>
        <p:spPr>
          <a:xfrm>
            <a:off x="13308583" y="7113547"/>
            <a:ext cx="212725" cy="10795"/>
          </a:xfrm>
          <a:custGeom>
            <a:avLst/>
            <a:gdLst/>
            <a:ahLst/>
            <a:cxnLst/>
            <a:rect l="l" t="t" r="r" b="b"/>
            <a:pathLst>
              <a:path w="212725" h="10795">
                <a:moveTo>
                  <a:pt x="0" y="0"/>
                </a:moveTo>
                <a:lnTo>
                  <a:pt x="212445" y="10452"/>
                </a:lnTo>
                <a:lnTo>
                  <a:pt x="0" y="10452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1" name="object 2271"/>
          <p:cNvSpPr/>
          <p:nvPr/>
        </p:nvSpPr>
        <p:spPr>
          <a:xfrm>
            <a:off x="13317384" y="7124003"/>
            <a:ext cx="203835" cy="163195"/>
          </a:xfrm>
          <a:custGeom>
            <a:avLst/>
            <a:gdLst/>
            <a:ahLst/>
            <a:cxnLst/>
            <a:rect l="l" t="t" r="r" b="b"/>
            <a:pathLst>
              <a:path w="203834" h="163195">
                <a:moveTo>
                  <a:pt x="0" y="0"/>
                </a:moveTo>
                <a:lnTo>
                  <a:pt x="0" y="163118"/>
                </a:lnTo>
                <a:lnTo>
                  <a:pt x="203644" y="163118"/>
                </a:lnTo>
                <a:lnTo>
                  <a:pt x="0" y="0"/>
                </a:lnTo>
                <a:close/>
              </a:path>
              <a:path w="203834" h="163195">
                <a:moveTo>
                  <a:pt x="203644" y="0"/>
                </a:moveTo>
                <a:lnTo>
                  <a:pt x="0" y="0"/>
                </a:lnTo>
                <a:lnTo>
                  <a:pt x="203644" y="163118"/>
                </a:lnTo>
                <a:lnTo>
                  <a:pt x="203644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2" name="object 2272"/>
          <p:cNvSpPr/>
          <p:nvPr/>
        </p:nvSpPr>
        <p:spPr>
          <a:xfrm>
            <a:off x="13317384" y="7124003"/>
            <a:ext cx="203835" cy="163195"/>
          </a:xfrm>
          <a:custGeom>
            <a:avLst/>
            <a:gdLst/>
            <a:ahLst/>
            <a:cxnLst/>
            <a:rect l="l" t="t" r="r" b="b"/>
            <a:pathLst>
              <a:path w="203834" h="163195">
                <a:moveTo>
                  <a:pt x="203644" y="0"/>
                </a:moveTo>
                <a:lnTo>
                  <a:pt x="0" y="0"/>
                </a:lnTo>
                <a:lnTo>
                  <a:pt x="203644" y="163118"/>
                </a:lnTo>
                <a:lnTo>
                  <a:pt x="203644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3" name="object 2273"/>
          <p:cNvSpPr/>
          <p:nvPr/>
        </p:nvSpPr>
        <p:spPr>
          <a:xfrm>
            <a:off x="13317384" y="7124003"/>
            <a:ext cx="203835" cy="163195"/>
          </a:xfrm>
          <a:custGeom>
            <a:avLst/>
            <a:gdLst/>
            <a:ahLst/>
            <a:cxnLst/>
            <a:rect l="l" t="t" r="r" b="b"/>
            <a:pathLst>
              <a:path w="203834" h="163195">
                <a:moveTo>
                  <a:pt x="0" y="0"/>
                </a:moveTo>
                <a:lnTo>
                  <a:pt x="203644" y="163118"/>
                </a:lnTo>
                <a:lnTo>
                  <a:pt x="0" y="163118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4" name="object 2274"/>
          <p:cNvSpPr/>
          <p:nvPr/>
        </p:nvSpPr>
        <p:spPr>
          <a:xfrm>
            <a:off x="13303780" y="7287131"/>
            <a:ext cx="217804" cy="10795"/>
          </a:xfrm>
          <a:custGeom>
            <a:avLst/>
            <a:gdLst/>
            <a:ahLst/>
            <a:cxnLst/>
            <a:rect l="l" t="t" r="r" b="b"/>
            <a:pathLst>
              <a:path w="217805" h="10795">
                <a:moveTo>
                  <a:pt x="88" y="0"/>
                </a:moveTo>
                <a:lnTo>
                  <a:pt x="0" y="10452"/>
                </a:lnTo>
                <a:lnTo>
                  <a:pt x="217246" y="10452"/>
                </a:lnTo>
                <a:lnTo>
                  <a:pt x="88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5" name="object 2275"/>
          <p:cNvSpPr/>
          <p:nvPr/>
        </p:nvSpPr>
        <p:spPr>
          <a:xfrm>
            <a:off x="13303868" y="7287131"/>
            <a:ext cx="217170" cy="10795"/>
          </a:xfrm>
          <a:custGeom>
            <a:avLst/>
            <a:gdLst/>
            <a:ahLst/>
            <a:cxnLst/>
            <a:rect l="l" t="t" r="r" b="b"/>
            <a:pathLst>
              <a:path w="217169" h="10795">
                <a:moveTo>
                  <a:pt x="217157" y="0"/>
                </a:moveTo>
                <a:lnTo>
                  <a:pt x="0" y="0"/>
                </a:lnTo>
                <a:lnTo>
                  <a:pt x="217157" y="10452"/>
                </a:lnTo>
                <a:lnTo>
                  <a:pt x="217157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6" name="object 2276"/>
          <p:cNvSpPr/>
          <p:nvPr/>
        </p:nvSpPr>
        <p:spPr>
          <a:xfrm>
            <a:off x="13303871" y="7287128"/>
            <a:ext cx="217170" cy="10795"/>
          </a:xfrm>
          <a:custGeom>
            <a:avLst/>
            <a:gdLst/>
            <a:ahLst/>
            <a:cxnLst/>
            <a:rect l="l" t="t" r="r" b="b"/>
            <a:pathLst>
              <a:path w="217169" h="10795">
                <a:moveTo>
                  <a:pt x="217157" y="0"/>
                </a:moveTo>
                <a:lnTo>
                  <a:pt x="0" y="0"/>
                </a:lnTo>
                <a:lnTo>
                  <a:pt x="217157" y="10452"/>
                </a:lnTo>
                <a:lnTo>
                  <a:pt x="217157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7" name="object 2277"/>
          <p:cNvSpPr/>
          <p:nvPr/>
        </p:nvSpPr>
        <p:spPr>
          <a:xfrm>
            <a:off x="13303781" y="7287128"/>
            <a:ext cx="217804" cy="10795"/>
          </a:xfrm>
          <a:custGeom>
            <a:avLst/>
            <a:gdLst/>
            <a:ahLst/>
            <a:cxnLst/>
            <a:rect l="l" t="t" r="r" b="b"/>
            <a:pathLst>
              <a:path w="217805" h="10795">
                <a:moveTo>
                  <a:pt x="88" y="0"/>
                </a:moveTo>
                <a:lnTo>
                  <a:pt x="217246" y="10452"/>
                </a:lnTo>
                <a:lnTo>
                  <a:pt x="0" y="10452"/>
                </a:lnTo>
                <a:lnTo>
                  <a:pt x="88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8" name="object 2278"/>
          <p:cNvSpPr/>
          <p:nvPr/>
        </p:nvSpPr>
        <p:spPr>
          <a:xfrm>
            <a:off x="13305536" y="7297578"/>
            <a:ext cx="215900" cy="3810"/>
          </a:xfrm>
          <a:custGeom>
            <a:avLst/>
            <a:gdLst/>
            <a:ahLst/>
            <a:cxnLst/>
            <a:rect l="l" t="t" r="r" b="b"/>
            <a:pathLst>
              <a:path w="215900" h="3809">
                <a:moveTo>
                  <a:pt x="0" y="0"/>
                </a:moveTo>
                <a:lnTo>
                  <a:pt x="0" y="3517"/>
                </a:lnTo>
                <a:lnTo>
                  <a:pt x="215493" y="3517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9" name="object 2279"/>
          <p:cNvSpPr/>
          <p:nvPr/>
        </p:nvSpPr>
        <p:spPr>
          <a:xfrm>
            <a:off x="13305536" y="7297578"/>
            <a:ext cx="215900" cy="3810"/>
          </a:xfrm>
          <a:custGeom>
            <a:avLst/>
            <a:gdLst/>
            <a:ahLst/>
            <a:cxnLst/>
            <a:rect l="l" t="t" r="r" b="b"/>
            <a:pathLst>
              <a:path w="215900" h="3809">
                <a:moveTo>
                  <a:pt x="215493" y="0"/>
                </a:moveTo>
                <a:lnTo>
                  <a:pt x="0" y="0"/>
                </a:lnTo>
                <a:lnTo>
                  <a:pt x="215493" y="3517"/>
                </a:lnTo>
                <a:lnTo>
                  <a:pt x="215493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0" name="object 2280"/>
          <p:cNvSpPr/>
          <p:nvPr/>
        </p:nvSpPr>
        <p:spPr>
          <a:xfrm>
            <a:off x="13305535" y="7297582"/>
            <a:ext cx="215900" cy="3810"/>
          </a:xfrm>
          <a:custGeom>
            <a:avLst/>
            <a:gdLst/>
            <a:ahLst/>
            <a:cxnLst/>
            <a:rect l="l" t="t" r="r" b="b"/>
            <a:pathLst>
              <a:path w="215900" h="3809">
                <a:moveTo>
                  <a:pt x="215493" y="0"/>
                </a:moveTo>
                <a:lnTo>
                  <a:pt x="0" y="0"/>
                </a:lnTo>
                <a:lnTo>
                  <a:pt x="215493" y="3517"/>
                </a:lnTo>
                <a:lnTo>
                  <a:pt x="215493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1" name="object 2281"/>
          <p:cNvSpPr/>
          <p:nvPr/>
        </p:nvSpPr>
        <p:spPr>
          <a:xfrm>
            <a:off x="13305535" y="7297582"/>
            <a:ext cx="215900" cy="3810"/>
          </a:xfrm>
          <a:custGeom>
            <a:avLst/>
            <a:gdLst/>
            <a:ahLst/>
            <a:cxnLst/>
            <a:rect l="l" t="t" r="r" b="b"/>
            <a:pathLst>
              <a:path w="215900" h="3809">
                <a:moveTo>
                  <a:pt x="0" y="0"/>
                </a:moveTo>
                <a:lnTo>
                  <a:pt x="215493" y="3517"/>
                </a:lnTo>
                <a:lnTo>
                  <a:pt x="0" y="351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2" name="object 2282"/>
          <p:cNvSpPr/>
          <p:nvPr/>
        </p:nvSpPr>
        <p:spPr>
          <a:xfrm>
            <a:off x="13305536" y="7301747"/>
            <a:ext cx="215900" cy="0"/>
          </a:xfrm>
          <a:custGeom>
            <a:avLst/>
            <a:gdLst/>
            <a:ahLst/>
            <a:cxnLst/>
            <a:rect l="l" t="t" r="r" b="b"/>
            <a:pathLst>
              <a:path w="215900">
                <a:moveTo>
                  <a:pt x="0" y="0"/>
                </a:moveTo>
                <a:lnTo>
                  <a:pt x="215493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3" name="object 2283"/>
          <p:cNvSpPr/>
          <p:nvPr/>
        </p:nvSpPr>
        <p:spPr>
          <a:xfrm>
            <a:off x="13305535" y="7301099"/>
            <a:ext cx="215900" cy="1905"/>
          </a:xfrm>
          <a:custGeom>
            <a:avLst/>
            <a:gdLst/>
            <a:ahLst/>
            <a:cxnLst/>
            <a:rect l="l" t="t" r="r" b="b"/>
            <a:pathLst>
              <a:path w="215900" h="1904">
                <a:moveTo>
                  <a:pt x="0" y="647"/>
                </a:moveTo>
                <a:lnTo>
                  <a:pt x="215493" y="647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4" name="object 2284"/>
          <p:cNvSpPr/>
          <p:nvPr/>
        </p:nvSpPr>
        <p:spPr>
          <a:xfrm>
            <a:off x="13305535" y="7301099"/>
            <a:ext cx="215900" cy="1905"/>
          </a:xfrm>
          <a:custGeom>
            <a:avLst/>
            <a:gdLst/>
            <a:ahLst/>
            <a:cxnLst/>
            <a:rect l="l" t="t" r="r" b="b"/>
            <a:pathLst>
              <a:path w="215900" h="1904">
                <a:moveTo>
                  <a:pt x="0" y="647"/>
                </a:moveTo>
                <a:lnTo>
                  <a:pt x="215493" y="647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5" name="object 2285"/>
          <p:cNvSpPr/>
          <p:nvPr/>
        </p:nvSpPr>
        <p:spPr>
          <a:xfrm>
            <a:off x="13307479" y="7303134"/>
            <a:ext cx="213995" cy="0"/>
          </a:xfrm>
          <a:custGeom>
            <a:avLst/>
            <a:gdLst/>
            <a:ahLst/>
            <a:cxnLst/>
            <a:rect l="l" t="t" r="r" b="b"/>
            <a:pathLst>
              <a:path w="213994">
                <a:moveTo>
                  <a:pt x="0" y="0"/>
                </a:moveTo>
                <a:lnTo>
                  <a:pt x="213550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6" name="object 2286"/>
          <p:cNvSpPr/>
          <p:nvPr/>
        </p:nvSpPr>
        <p:spPr>
          <a:xfrm>
            <a:off x="13307477" y="7302394"/>
            <a:ext cx="213995" cy="1905"/>
          </a:xfrm>
          <a:custGeom>
            <a:avLst/>
            <a:gdLst/>
            <a:ahLst/>
            <a:cxnLst/>
            <a:rect l="l" t="t" r="r" b="b"/>
            <a:pathLst>
              <a:path w="213994" h="1904">
                <a:moveTo>
                  <a:pt x="0" y="742"/>
                </a:moveTo>
                <a:lnTo>
                  <a:pt x="213550" y="742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7" name="object 2287"/>
          <p:cNvSpPr/>
          <p:nvPr/>
        </p:nvSpPr>
        <p:spPr>
          <a:xfrm>
            <a:off x="13307477" y="7302394"/>
            <a:ext cx="213995" cy="1905"/>
          </a:xfrm>
          <a:custGeom>
            <a:avLst/>
            <a:gdLst/>
            <a:ahLst/>
            <a:cxnLst/>
            <a:rect l="l" t="t" r="r" b="b"/>
            <a:pathLst>
              <a:path w="213994" h="1904">
                <a:moveTo>
                  <a:pt x="0" y="742"/>
                </a:moveTo>
                <a:lnTo>
                  <a:pt x="213550" y="742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8" name="object 2288"/>
          <p:cNvSpPr/>
          <p:nvPr/>
        </p:nvSpPr>
        <p:spPr>
          <a:xfrm>
            <a:off x="13309148" y="7304759"/>
            <a:ext cx="212090" cy="0"/>
          </a:xfrm>
          <a:custGeom>
            <a:avLst/>
            <a:gdLst/>
            <a:ahLst/>
            <a:cxnLst/>
            <a:rect l="l" t="t" r="r" b="b"/>
            <a:pathLst>
              <a:path w="212090">
                <a:moveTo>
                  <a:pt x="0" y="0"/>
                </a:moveTo>
                <a:lnTo>
                  <a:pt x="211874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9" name="object 2289"/>
          <p:cNvSpPr/>
          <p:nvPr/>
        </p:nvSpPr>
        <p:spPr>
          <a:xfrm>
            <a:off x="13309141" y="7303875"/>
            <a:ext cx="212090" cy="1905"/>
          </a:xfrm>
          <a:custGeom>
            <a:avLst/>
            <a:gdLst/>
            <a:ahLst/>
            <a:cxnLst/>
            <a:rect l="l" t="t" r="r" b="b"/>
            <a:pathLst>
              <a:path w="212090" h="1904">
                <a:moveTo>
                  <a:pt x="0" y="876"/>
                </a:moveTo>
                <a:lnTo>
                  <a:pt x="211886" y="876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0" name="object 2290"/>
          <p:cNvSpPr/>
          <p:nvPr/>
        </p:nvSpPr>
        <p:spPr>
          <a:xfrm>
            <a:off x="13309141" y="7303875"/>
            <a:ext cx="212090" cy="1905"/>
          </a:xfrm>
          <a:custGeom>
            <a:avLst/>
            <a:gdLst/>
            <a:ahLst/>
            <a:cxnLst/>
            <a:rect l="l" t="t" r="r" b="b"/>
            <a:pathLst>
              <a:path w="212090" h="1904">
                <a:moveTo>
                  <a:pt x="0" y="876"/>
                </a:moveTo>
                <a:lnTo>
                  <a:pt x="211886" y="876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1" name="object 2291"/>
          <p:cNvSpPr/>
          <p:nvPr/>
        </p:nvSpPr>
        <p:spPr>
          <a:xfrm>
            <a:off x="13310623" y="7306608"/>
            <a:ext cx="210820" cy="0"/>
          </a:xfrm>
          <a:custGeom>
            <a:avLst/>
            <a:gdLst/>
            <a:ahLst/>
            <a:cxnLst/>
            <a:rect l="l" t="t" r="r" b="b"/>
            <a:pathLst>
              <a:path w="210819">
                <a:moveTo>
                  <a:pt x="0" y="0"/>
                </a:moveTo>
                <a:lnTo>
                  <a:pt x="210400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2" name="object 2292"/>
          <p:cNvSpPr/>
          <p:nvPr/>
        </p:nvSpPr>
        <p:spPr>
          <a:xfrm>
            <a:off x="13310627" y="7305633"/>
            <a:ext cx="210820" cy="2540"/>
          </a:xfrm>
          <a:custGeom>
            <a:avLst/>
            <a:gdLst/>
            <a:ahLst/>
            <a:cxnLst/>
            <a:rect l="l" t="t" r="r" b="b"/>
            <a:pathLst>
              <a:path w="210819" h="2540">
                <a:moveTo>
                  <a:pt x="0" y="971"/>
                </a:moveTo>
                <a:lnTo>
                  <a:pt x="210400" y="971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3" name="object 2293"/>
          <p:cNvSpPr/>
          <p:nvPr/>
        </p:nvSpPr>
        <p:spPr>
          <a:xfrm>
            <a:off x="13310627" y="7305633"/>
            <a:ext cx="210820" cy="2540"/>
          </a:xfrm>
          <a:custGeom>
            <a:avLst/>
            <a:gdLst/>
            <a:ahLst/>
            <a:cxnLst/>
            <a:rect l="l" t="t" r="r" b="b"/>
            <a:pathLst>
              <a:path w="210819" h="2540">
                <a:moveTo>
                  <a:pt x="0" y="971"/>
                </a:moveTo>
                <a:lnTo>
                  <a:pt x="210400" y="971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4" name="object 2294"/>
          <p:cNvSpPr/>
          <p:nvPr/>
        </p:nvSpPr>
        <p:spPr>
          <a:xfrm>
            <a:off x="13311823" y="7308640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207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5" name="object 2295"/>
          <p:cNvSpPr/>
          <p:nvPr/>
        </p:nvSpPr>
        <p:spPr>
          <a:xfrm>
            <a:off x="13311821" y="7307574"/>
            <a:ext cx="209550" cy="2540"/>
          </a:xfrm>
          <a:custGeom>
            <a:avLst/>
            <a:gdLst/>
            <a:ahLst/>
            <a:cxnLst/>
            <a:rect l="l" t="t" r="r" b="b"/>
            <a:pathLst>
              <a:path w="209550" h="2540">
                <a:moveTo>
                  <a:pt x="209207" y="0"/>
                </a:moveTo>
                <a:lnTo>
                  <a:pt x="0" y="0"/>
                </a:lnTo>
                <a:lnTo>
                  <a:pt x="209207" y="2133"/>
                </a:lnTo>
                <a:lnTo>
                  <a:pt x="209207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6" name="object 2296"/>
          <p:cNvSpPr/>
          <p:nvPr/>
        </p:nvSpPr>
        <p:spPr>
          <a:xfrm>
            <a:off x="13311821" y="7307574"/>
            <a:ext cx="209550" cy="2540"/>
          </a:xfrm>
          <a:custGeom>
            <a:avLst/>
            <a:gdLst/>
            <a:ahLst/>
            <a:cxnLst/>
            <a:rect l="l" t="t" r="r" b="b"/>
            <a:pathLst>
              <a:path w="209550" h="2540">
                <a:moveTo>
                  <a:pt x="0" y="0"/>
                </a:moveTo>
                <a:lnTo>
                  <a:pt x="209207" y="2133"/>
                </a:lnTo>
                <a:lnTo>
                  <a:pt x="838" y="213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7" name="object 2297"/>
          <p:cNvSpPr/>
          <p:nvPr/>
        </p:nvSpPr>
        <p:spPr>
          <a:xfrm>
            <a:off x="13312657" y="7310817"/>
            <a:ext cx="208915" cy="0"/>
          </a:xfrm>
          <a:custGeom>
            <a:avLst/>
            <a:gdLst/>
            <a:ahLst/>
            <a:cxnLst/>
            <a:rect l="l" t="t" r="r" b="b"/>
            <a:pathLst>
              <a:path w="208915">
                <a:moveTo>
                  <a:pt x="0" y="0"/>
                </a:moveTo>
                <a:lnTo>
                  <a:pt x="208368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8" name="object 2298"/>
          <p:cNvSpPr/>
          <p:nvPr/>
        </p:nvSpPr>
        <p:spPr>
          <a:xfrm>
            <a:off x="13312658" y="7309703"/>
            <a:ext cx="208915" cy="2540"/>
          </a:xfrm>
          <a:custGeom>
            <a:avLst/>
            <a:gdLst/>
            <a:ahLst/>
            <a:cxnLst/>
            <a:rect l="l" t="t" r="r" b="b"/>
            <a:pathLst>
              <a:path w="208915" h="2540">
                <a:moveTo>
                  <a:pt x="208368" y="0"/>
                </a:moveTo>
                <a:lnTo>
                  <a:pt x="0" y="0"/>
                </a:lnTo>
                <a:lnTo>
                  <a:pt x="208368" y="2222"/>
                </a:lnTo>
                <a:lnTo>
                  <a:pt x="208368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9" name="object 2299"/>
          <p:cNvSpPr/>
          <p:nvPr/>
        </p:nvSpPr>
        <p:spPr>
          <a:xfrm>
            <a:off x="13312658" y="7309703"/>
            <a:ext cx="208915" cy="2540"/>
          </a:xfrm>
          <a:custGeom>
            <a:avLst/>
            <a:gdLst/>
            <a:ahLst/>
            <a:cxnLst/>
            <a:rect l="l" t="t" r="r" b="b"/>
            <a:pathLst>
              <a:path w="208915" h="2540">
                <a:moveTo>
                  <a:pt x="0" y="0"/>
                </a:moveTo>
                <a:lnTo>
                  <a:pt x="208368" y="2222"/>
                </a:lnTo>
                <a:lnTo>
                  <a:pt x="558" y="2222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0" name="object 2300"/>
          <p:cNvSpPr/>
          <p:nvPr/>
        </p:nvSpPr>
        <p:spPr>
          <a:xfrm>
            <a:off x="13313218" y="7313079"/>
            <a:ext cx="208279" cy="0"/>
          </a:xfrm>
          <a:custGeom>
            <a:avLst/>
            <a:gdLst/>
            <a:ahLst/>
            <a:cxnLst/>
            <a:rect l="l" t="t" r="r" b="b"/>
            <a:pathLst>
              <a:path w="208280">
                <a:moveTo>
                  <a:pt x="0" y="0"/>
                </a:moveTo>
                <a:lnTo>
                  <a:pt x="207810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1" name="object 2301"/>
          <p:cNvSpPr/>
          <p:nvPr/>
        </p:nvSpPr>
        <p:spPr>
          <a:xfrm>
            <a:off x="13313218" y="7311925"/>
            <a:ext cx="208279" cy="2540"/>
          </a:xfrm>
          <a:custGeom>
            <a:avLst/>
            <a:gdLst/>
            <a:ahLst/>
            <a:cxnLst/>
            <a:rect l="l" t="t" r="r" b="b"/>
            <a:pathLst>
              <a:path w="208280" h="2540">
                <a:moveTo>
                  <a:pt x="207810" y="0"/>
                </a:moveTo>
                <a:lnTo>
                  <a:pt x="0" y="0"/>
                </a:lnTo>
                <a:lnTo>
                  <a:pt x="207810" y="2311"/>
                </a:lnTo>
                <a:lnTo>
                  <a:pt x="20781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2" name="object 2302"/>
          <p:cNvSpPr/>
          <p:nvPr/>
        </p:nvSpPr>
        <p:spPr>
          <a:xfrm>
            <a:off x="13313218" y="7311925"/>
            <a:ext cx="208279" cy="2540"/>
          </a:xfrm>
          <a:custGeom>
            <a:avLst/>
            <a:gdLst/>
            <a:ahLst/>
            <a:cxnLst/>
            <a:rect l="l" t="t" r="r" b="b"/>
            <a:pathLst>
              <a:path w="208280" h="2540">
                <a:moveTo>
                  <a:pt x="0" y="0"/>
                </a:moveTo>
                <a:lnTo>
                  <a:pt x="207810" y="2311"/>
                </a:lnTo>
                <a:lnTo>
                  <a:pt x="177" y="231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3" name="object 2303"/>
          <p:cNvSpPr/>
          <p:nvPr/>
        </p:nvSpPr>
        <p:spPr>
          <a:xfrm>
            <a:off x="13315160" y="7314237"/>
            <a:ext cx="206375" cy="19685"/>
          </a:xfrm>
          <a:custGeom>
            <a:avLst/>
            <a:gdLst/>
            <a:ahLst/>
            <a:cxnLst/>
            <a:rect l="l" t="t" r="r" b="b"/>
            <a:pathLst>
              <a:path w="206375" h="19684">
                <a:moveTo>
                  <a:pt x="0" y="0"/>
                </a:moveTo>
                <a:lnTo>
                  <a:pt x="0" y="19240"/>
                </a:lnTo>
                <a:lnTo>
                  <a:pt x="205867" y="19240"/>
                </a:lnTo>
                <a:lnTo>
                  <a:pt x="0" y="0"/>
                </a:lnTo>
                <a:close/>
              </a:path>
              <a:path w="206375" h="19684">
                <a:moveTo>
                  <a:pt x="205867" y="0"/>
                </a:moveTo>
                <a:lnTo>
                  <a:pt x="0" y="0"/>
                </a:lnTo>
                <a:lnTo>
                  <a:pt x="205867" y="19240"/>
                </a:lnTo>
                <a:lnTo>
                  <a:pt x="205867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4" name="object 2304"/>
          <p:cNvSpPr/>
          <p:nvPr/>
        </p:nvSpPr>
        <p:spPr>
          <a:xfrm>
            <a:off x="13315160" y="7314237"/>
            <a:ext cx="206375" cy="19685"/>
          </a:xfrm>
          <a:custGeom>
            <a:avLst/>
            <a:gdLst/>
            <a:ahLst/>
            <a:cxnLst/>
            <a:rect l="l" t="t" r="r" b="b"/>
            <a:pathLst>
              <a:path w="206375" h="19684">
                <a:moveTo>
                  <a:pt x="205867" y="0"/>
                </a:moveTo>
                <a:lnTo>
                  <a:pt x="0" y="0"/>
                </a:lnTo>
                <a:lnTo>
                  <a:pt x="205867" y="19240"/>
                </a:lnTo>
                <a:lnTo>
                  <a:pt x="205867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5" name="object 2305"/>
          <p:cNvSpPr/>
          <p:nvPr/>
        </p:nvSpPr>
        <p:spPr>
          <a:xfrm>
            <a:off x="13315160" y="7314237"/>
            <a:ext cx="206375" cy="19685"/>
          </a:xfrm>
          <a:custGeom>
            <a:avLst/>
            <a:gdLst/>
            <a:ahLst/>
            <a:cxnLst/>
            <a:rect l="l" t="t" r="r" b="b"/>
            <a:pathLst>
              <a:path w="206375" h="19684">
                <a:moveTo>
                  <a:pt x="0" y="0"/>
                </a:moveTo>
                <a:lnTo>
                  <a:pt x="205867" y="19240"/>
                </a:lnTo>
                <a:lnTo>
                  <a:pt x="0" y="1924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6" name="object 2306"/>
          <p:cNvSpPr/>
          <p:nvPr/>
        </p:nvSpPr>
        <p:spPr>
          <a:xfrm>
            <a:off x="13317384" y="7333483"/>
            <a:ext cx="203835" cy="38100"/>
          </a:xfrm>
          <a:custGeom>
            <a:avLst/>
            <a:gdLst/>
            <a:ahLst/>
            <a:cxnLst/>
            <a:rect l="l" t="t" r="r" b="b"/>
            <a:pathLst>
              <a:path w="203834" h="38100">
                <a:moveTo>
                  <a:pt x="0" y="0"/>
                </a:moveTo>
                <a:lnTo>
                  <a:pt x="0" y="37566"/>
                </a:lnTo>
                <a:lnTo>
                  <a:pt x="203644" y="37566"/>
                </a:lnTo>
                <a:lnTo>
                  <a:pt x="0" y="0"/>
                </a:lnTo>
                <a:close/>
              </a:path>
              <a:path w="203834" h="38100">
                <a:moveTo>
                  <a:pt x="203644" y="0"/>
                </a:moveTo>
                <a:lnTo>
                  <a:pt x="0" y="0"/>
                </a:lnTo>
                <a:lnTo>
                  <a:pt x="203644" y="37566"/>
                </a:lnTo>
                <a:lnTo>
                  <a:pt x="203644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7" name="object 2307"/>
          <p:cNvSpPr/>
          <p:nvPr/>
        </p:nvSpPr>
        <p:spPr>
          <a:xfrm>
            <a:off x="13317384" y="7333483"/>
            <a:ext cx="203835" cy="38100"/>
          </a:xfrm>
          <a:custGeom>
            <a:avLst/>
            <a:gdLst/>
            <a:ahLst/>
            <a:cxnLst/>
            <a:rect l="l" t="t" r="r" b="b"/>
            <a:pathLst>
              <a:path w="203834" h="38100">
                <a:moveTo>
                  <a:pt x="203644" y="0"/>
                </a:moveTo>
                <a:lnTo>
                  <a:pt x="0" y="0"/>
                </a:lnTo>
                <a:lnTo>
                  <a:pt x="203644" y="37566"/>
                </a:lnTo>
                <a:lnTo>
                  <a:pt x="203644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8" name="object 2308"/>
          <p:cNvSpPr/>
          <p:nvPr/>
        </p:nvSpPr>
        <p:spPr>
          <a:xfrm>
            <a:off x="13317384" y="7333483"/>
            <a:ext cx="203835" cy="38100"/>
          </a:xfrm>
          <a:custGeom>
            <a:avLst/>
            <a:gdLst/>
            <a:ahLst/>
            <a:cxnLst/>
            <a:rect l="l" t="t" r="r" b="b"/>
            <a:pathLst>
              <a:path w="203834" h="38100">
                <a:moveTo>
                  <a:pt x="0" y="0"/>
                </a:moveTo>
                <a:lnTo>
                  <a:pt x="203644" y="37566"/>
                </a:lnTo>
                <a:lnTo>
                  <a:pt x="0" y="3756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9" name="object 2309"/>
          <p:cNvSpPr/>
          <p:nvPr/>
        </p:nvSpPr>
        <p:spPr>
          <a:xfrm>
            <a:off x="13329597" y="7371050"/>
            <a:ext cx="191770" cy="12700"/>
          </a:xfrm>
          <a:custGeom>
            <a:avLst/>
            <a:gdLst/>
            <a:ahLst/>
            <a:cxnLst/>
            <a:rect l="l" t="t" r="r" b="b"/>
            <a:pathLst>
              <a:path w="191769" h="12700">
                <a:moveTo>
                  <a:pt x="0" y="0"/>
                </a:moveTo>
                <a:lnTo>
                  <a:pt x="0" y="12204"/>
                </a:lnTo>
                <a:lnTo>
                  <a:pt x="191427" y="12204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0" name="object 2310"/>
          <p:cNvSpPr/>
          <p:nvPr/>
        </p:nvSpPr>
        <p:spPr>
          <a:xfrm>
            <a:off x="13329597" y="7371050"/>
            <a:ext cx="191770" cy="12700"/>
          </a:xfrm>
          <a:custGeom>
            <a:avLst/>
            <a:gdLst/>
            <a:ahLst/>
            <a:cxnLst/>
            <a:rect l="l" t="t" r="r" b="b"/>
            <a:pathLst>
              <a:path w="191769" h="12700">
                <a:moveTo>
                  <a:pt x="191427" y="0"/>
                </a:moveTo>
                <a:lnTo>
                  <a:pt x="0" y="0"/>
                </a:lnTo>
                <a:lnTo>
                  <a:pt x="191427" y="12204"/>
                </a:lnTo>
                <a:lnTo>
                  <a:pt x="191427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1" name="object 2311"/>
          <p:cNvSpPr/>
          <p:nvPr/>
        </p:nvSpPr>
        <p:spPr>
          <a:xfrm>
            <a:off x="13329587" y="7371048"/>
            <a:ext cx="191770" cy="12700"/>
          </a:xfrm>
          <a:custGeom>
            <a:avLst/>
            <a:gdLst/>
            <a:ahLst/>
            <a:cxnLst/>
            <a:rect l="l" t="t" r="r" b="b"/>
            <a:pathLst>
              <a:path w="191769" h="12700">
                <a:moveTo>
                  <a:pt x="191439" y="0"/>
                </a:moveTo>
                <a:lnTo>
                  <a:pt x="0" y="0"/>
                </a:lnTo>
                <a:lnTo>
                  <a:pt x="191439" y="12217"/>
                </a:lnTo>
                <a:lnTo>
                  <a:pt x="191439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2" name="object 2312"/>
          <p:cNvSpPr/>
          <p:nvPr/>
        </p:nvSpPr>
        <p:spPr>
          <a:xfrm>
            <a:off x="13329587" y="7371048"/>
            <a:ext cx="191770" cy="12700"/>
          </a:xfrm>
          <a:custGeom>
            <a:avLst/>
            <a:gdLst/>
            <a:ahLst/>
            <a:cxnLst/>
            <a:rect l="l" t="t" r="r" b="b"/>
            <a:pathLst>
              <a:path w="191769" h="12700">
                <a:moveTo>
                  <a:pt x="0" y="0"/>
                </a:moveTo>
                <a:lnTo>
                  <a:pt x="191439" y="12217"/>
                </a:lnTo>
                <a:lnTo>
                  <a:pt x="0" y="1221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3" name="object 2313"/>
          <p:cNvSpPr/>
          <p:nvPr/>
        </p:nvSpPr>
        <p:spPr>
          <a:xfrm>
            <a:off x="13341805" y="7383261"/>
            <a:ext cx="179705" cy="164465"/>
          </a:xfrm>
          <a:custGeom>
            <a:avLst/>
            <a:gdLst/>
            <a:ahLst/>
            <a:cxnLst/>
            <a:rect l="l" t="t" r="r" b="b"/>
            <a:pathLst>
              <a:path w="179705" h="164465">
                <a:moveTo>
                  <a:pt x="0" y="0"/>
                </a:moveTo>
                <a:lnTo>
                  <a:pt x="0" y="164414"/>
                </a:lnTo>
                <a:lnTo>
                  <a:pt x="179222" y="164414"/>
                </a:lnTo>
                <a:lnTo>
                  <a:pt x="0" y="0"/>
                </a:lnTo>
                <a:close/>
              </a:path>
              <a:path w="179705" h="164465">
                <a:moveTo>
                  <a:pt x="179222" y="0"/>
                </a:moveTo>
                <a:lnTo>
                  <a:pt x="0" y="0"/>
                </a:lnTo>
                <a:lnTo>
                  <a:pt x="179222" y="164414"/>
                </a:lnTo>
                <a:lnTo>
                  <a:pt x="179222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4" name="object 2314"/>
          <p:cNvSpPr/>
          <p:nvPr/>
        </p:nvSpPr>
        <p:spPr>
          <a:xfrm>
            <a:off x="13341805" y="7383261"/>
            <a:ext cx="179705" cy="164465"/>
          </a:xfrm>
          <a:custGeom>
            <a:avLst/>
            <a:gdLst/>
            <a:ahLst/>
            <a:cxnLst/>
            <a:rect l="l" t="t" r="r" b="b"/>
            <a:pathLst>
              <a:path w="179705" h="164465">
                <a:moveTo>
                  <a:pt x="179222" y="0"/>
                </a:moveTo>
                <a:lnTo>
                  <a:pt x="0" y="0"/>
                </a:lnTo>
                <a:lnTo>
                  <a:pt x="179222" y="164414"/>
                </a:lnTo>
                <a:lnTo>
                  <a:pt x="179222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5" name="object 2315"/>
          <p:cNvSpPr/>
          <p:nvPr/>
        </p:nvSpPr>
        <p:spPr>
          <a:xfrm>
            <a:off x="13341805" y="7383261"/>
            <a:ext cx="179705" cy="164465"/>
          </a:xfrm>
          <a:custGeom>
            <a:avLst/>
            <a:gdLst/>
            <a:ahLst/>
            <a:cxnLst/>
            <a:rect l="l" t="t" r="r" b="b"/>
            <a:pathLst>
              <a:path w="179705" h="164465">
                <a:moveTo>
                  <a:pt x="0" y="0"/>
                </a:moveTo>
                <a:lnTo>
                  <a:pt x="179222" y="164414"/>
                </a:lnTo>
                <a:lnTo>
                  <a:pt x="0" y="164414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6" name="object 2316"/>
          <p:cNvSpPr/>
          <p:nvPr/>
        </p:nvSpPr>
        <p:spPr>
          <a:xfrm>
            <a:off x="13329597" y="7547678"/>
            <a:ext cx="191770" cy="12700"/>
          </a:xfrm>
          <a:custGeom>
            <a:avLst/>
            <a:gdLst/>
            <a:ahLst/>
            <a:cxnLst/>
            <a:rect l="l" t="t" r="r" b="b"/>
            <a:pathLst>
              <a:path w="191769" h="12700">
                <a:moveTo>
                  <a:pt x="0" y="0"/>
                </a:moveTo>
                <a:lnTo>
                  <a:pt x="0" y="12217"/>
                </a:lnTo>
                <a:lnTo>
                  <a:pt x="191427" y="12217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7" name="object 2317"/>
          <p:cNvSpPr/>
          <p:nvPr/>
        </p:nvSpPr>
        <p:spPr>
          <a:xfrm>
            <a:off x="13329597" y="7547678"/>
            <a:ext cx="191770" cy="12700"/>
          </a:xfrm>
          <a:custGeom>
            <a:avLst/>
            <a:gdLst/>
            <a:ahLst/>
            <a:cxnLst/>
            <a:rect l="l" t="t" r="r" b="b"/>
            <a:pathLst>
              <a:path w="191769" h="12700">
                <a:moveTo>
                  <a:pt x="191427" y="0"/>
                </a:moveTo>
                <a:lnTo>
                  <a:pt x="0" y="0"/>
                </a:lnTo>
                <a:lnTo>
                  <a:pt x="191427" y="12217"/>
                </a:lnTo>
                <a:lnTo>
                  <a:pt x="191427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8" name="object 2318"/>
          <p:cNvSpPr/>
          <p:nvPr/>
        </p:nvSpPr>
        <p:spPr>
          <a:xfrm>
            <a:off x="13329587" y="7547681"/>
            <a:ext cx="191770" cy="12700"/>
          </a:xfrm>
          <a:custGeom>
            <a:avLst/>
            <a:gdLst/>
            <a:ahLst/>
            <a:cxnLst/>
            <a:rect l="l" t="t" r="r" b="b"/>
            <a:pathLst>
              <a:path w="191769" h="12700">
                <a:moveTo>
                  <a:pt x="191439" y="0"/>
                </a:moveTo>
                <a:lnTo>
                  <a:pt x="0" y="0"/>
                </a:lnTo>
                <a:lnTo>
                  <a:pt x="191439" y="12217"/>
                </a:lnTo>
                <a:lnTo>
                  <a:pt x="191439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9" name="object 2319"/>
          <p:cNvSpPr/>
          <p:nvPr/>
        </p:nvSpPr>
        <p:spPr>
          <a:xfrm>
            <a:off x="13329587" y="7547681"/>
            <a:ext cx="191770" cy="12700"/>
          </a:xfrm>
          <a:custGeom>
            <a:avLst/>
            <a:gdLst/>
            <a:ahLst/>
            <a:cxnLst/>
            <a:rect l="l" t="t" r="r" b="b"/>
            <a:pathLst>
              <a:path w="191769" h="12700">
                <a:moveTo>
                  <a:pt x="0" y="0"/>
                </a:moveTo>
                <a:lnTo>
                  <a:pt x="191439" y="12217"/>
                </a:lnTo>
                <a:lnTo>
                  <a:pt x="0" y="1221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0" name="object 2320"/>
          <p:cNvSpPr/>
          <p:nvPr/>
        </p:nvSpPr>
        <p:spPr>
          <a:xfrm>
            <a:off x="13317384" y="7559895"/>
            <a:ext cx="203835" cy="153670"/>
          </a:xfrm>
          <a:custGeom>
            <a:avLst/>
            <a:gdLst/>
            <a:ahLst/>
            <a:cxnLst/>
            <a:rect l="l" t="t" r="r" b="b"/>
            <a:pathLst>
              <a:path w="203834" h="153670">
                <a:moveTo>
                  <a:pt x="0" y="0"/>
                </a:moveTo>
                <a:lnTo>
                  <a:pt x="0" y="153403"/>
                </a:lnTo>
                <a:lnTo>
                  <a:pt x="203644" y="153403"/>
                </a:lnTo>
                <a:lnTo>
                  <a:pt x="0" y="0"/>
                </a:lnTo>
                <a:close/>
              </a:path>
              <a:path w="203834" h="153670">
                <a:moveTo>
                  <a:pt x="203644" y="0"/>
                </a:moveTo>
                <a:lnTo>
                  <a:pt x="0" y="0"/>
                </a:lnTo>
                <a:lnTo>
                  <a:pt x="203644" y="153403"/>
                </a:lnTo>
                <a:lnTo>
                  <a:pt x="203644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1" name="object 2321"/>
          <p:cNvSpPr/>
          <p:nvPr/>
        </p:nvSpPr>
        <p:spPr>
          <a:xfrm>
            <a:off x="13317384" y="7559895"/>
            <a:ext cx="203835" cy="153670"/>
          </a:xfrm>
          <a:custGeom>
            <a:avLst/>
            <a:gdLst/>
            <a:ahLst/>
            <a:cxnLst/>
            <a:rect l="l" t="t" r="r" b="b"/>
            <a:pathLst>
              <a:path w="203834" h="153670">
                <a:moveTo>
                  <a:pt x="203644" y="0"/>
                </a:moveTo>
                <a:lnTo>
                  <a:pt x="0" y="0"/>
                </a:lnTo>
                <a:lnTo>
                  <a:pt x="203644" y="153403"/>
                </a:lnTo>
                <a:lnTo>
                  <a:pt x="203644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2" name="object 2322"/>
          <p:cNvSpPr/>
          <p:nvPr/>
        </p:nvSpPr>
        <p:spPr>
          <a:xfrm>
            <a:off x="13317384" y="7559895"/>
            <a:ext cx="203835" cy="153670"/>
          </a:xfrm>
          <a:custGeom>
            <a:avLst/>
            <a:gdLst/>
            <a:ahLst/>
            <a:cxnLst/>
            <a:rect l="l" t="t" r="r" b="b"/>
            <a:pathLst>
              <a:path w="203834" h="153670">
                <a:moveTo>
                  <a:pt x="0" y="0"/>
                </a:moveTo>
                <a:lnTo>
                  <a:pt x="203644" y="153403"/>
                </a:lnTo>
                <a:lnTo>
                  <a:pt x="0" y="15340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3" name="object 2323"/>
          <p:cNvSpPr/>
          <p:nvPr/>
        </p:nvSpPr>
        <p:spPr>
          <a:xfrm>
            <a:off x="13329587" y="7713303"/>
            <a:ext cx="191770" cy="370840"/>
          </a:xfrm>
          <a:custGeom>
            <a:avLst/>
            <a:gdLst/>
            <a:ahLst/>
            <a:cxnLst/>
            <a:rect l="l" t="t" r="r" b="b"/>
            <a:pathLst>
              <a:path w="191769" h="370840">
                <a:moveTo>
                  <a:pt x="0" y="0"/>
                </a:moveTo>
                <a:lnTo>
                  <a:pt x="0" y="370662"/>
                </a:lnTo>
                <a:lnTo>
                  <a:pt x="191439" y="370662"/>
                </a:lnTo>
                <a:lnTo>
                  <a:pt x="0" y="0"/>
                </a:lnTo>
                <a:close/>
              </a:path>
              <a:path w="191769" h="370840">
                <a:moveTo>
                  <a:pt x="191439" y="0"/>
                </a:moveTo>
                <a:lnTo>
                  <a:pt x="0" y="0"/>
                </a:lnTo>
                <a:lnTo>
                  <a:pt x="191439" y="370662"/>
                </a:lnTo>
                <a:lnTo>
                  <a:pt x="191439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4" name="object 2324"/>
          <p:cNvSpPr/>
          <p:nvPr/>
        </p:nvSpPr>
        <p:spPr>
          <a:xfrm>
            <a:off x="13329587" y="7713303"/>
            <a:ext cx="191770" cy="370840"/>
          </a:xfrm>
          <a:custGeom>
            <a:avLst/>
            <a:gdLst/>
            <a:ahLst/>
            <a:cxnLst/>
            <a:rect l="l" t="t" r="r" b="b"/>
            <a:pathLst>
              <a:path w="191769" h="370840">
                <a:moveTo>
                  <a:pt x="191439" y="0"/>
                </a:moveTo>
                <a:lnTo>
                  <a:pt x="0" y="0"/>
                </a:lnTo>
                <a:lnTo>
                  <a:pt x="191439" y="370662"/>
                </a:lnTo>
                <a:lnTo>
                  <a:pt x="191439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5" name="object 2325"/>
          <p:cNvSpPr/>
          <p:nvPr/>
        </p:nvSpPr>
        <p:spPr>
          <a:xfrm>
            <a:off x="13329587" y="7713303"/>
            <a:ext cx="191770" cy="370840"/>
          </a:xfrm>
          <a:custGeom>
            <a:avLst/>
            <a:gdLst/>
            <a:ahLst/>
            <a:cxnLst/>
            <a:rect l="l" t="t" r="r" b="b"/>
            <a:pathLst>
              <a:path w="191769" h="370840">
                <a:moveTo>
                  <a:pt x="0" y="0"/>
                </a:moveTo>
                <a:lnTo>
                  <a:pt x="191439" y="370662"/>
                </a:lnTo>
                <a:lnTo>
                  <a:pt x="0" y="370662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6" name="object 2326"/>
          <p:cNvSpPr/>
          <p:nvPr/>
        </p:nvSpPr>
        <p:spPr>
          <a:xfrm>
            <a:off x="13282307" y="8083963"/>
            <a:ext cx="238721" cy="17866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7" name="object 2327"/>
          <p:cNvSpPr/>
          <p:nvPr/>
        </p:nvSpPr>
        <p:spPr>
          <a:xfrm>
            <a:off x="13253443" y="8262625"/>
            <a:ext cx="267970" cy="6985"/>
          </a:xfrm>
          <a:custGeom>
            <a:avLst/>
            <a:gdLst/>
            <a:ahLst/>
            <a:cxnLst/>
            <a:rect l="l" t="t" r="r" b="b"/>
            <a:pathLst>
              <a:path w="267969" h="6984">
                <a:moveTo>
                  <a:pt x="28867" y="0"/>
                </a:moveTo>
                <a:lnTo>
                  <a:pt x="0" y="6946"/>
                </a:lnTo>
                <a:lnTo>
                  <a:pt x="267576" y="6946"/>
                </a:lnTo>
                <a:lnTo>
                  <a:pt x="28867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8" name="object 2328"/>
          <p:cNvSpPr/>
          <p:nvPr/>
        </p:nvSpPr>
        <p:spPr>
          <a:xfrm>
            <a:off x="13282311" y="8262625"/>
            <a:ext cx="238760" cy="6985"/>
          </a:xfrm>
          <a:custGeom>
            <a:avLst/>
            <a:gdLst/>
            <a:ahLst/>
            <a:cxnLst/>
            <a:rect l="l" t="t" r="r" b="b"/>
            <a:pathLst>
              <a:path w="238759" h="6984">
                <a:moveTo>
                  <a:pt x="238709" y="0"/>
                </a:moveTo>
                <a:lnTo>
                  <a:pt x="0" y="0"/>
                </a:lnTo>
                <a:lnTo>
                  <a:pt x="238709" y="6946"/>
                </a:lnTo>
                <a:lnTo>
                  <a:pt x="238709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9" name="object 2329"/>
          <p:cNvSpPr/>
          <p:nvPr/>
        </p:nvSpPr>
        <p:spPr>
          <a:xfrm>
            <a:off x="13282307" y="8262630"/>
            <a:ext cx="238760" cy="6985"/>
          </a:xfrm>
          <a:custGeom>
            <a:avLst/>
            <a:gdLst/>
            <a:ahLst/>
            <a:cxnLst/>
            <a:rect l="l" t="t" r="r" b="b"/>
            <a:pathLst>
              <a:path w="238759" h="6984">
                <a:moveTo>
                  <a:pt x="238721" y="0"/>
                </a:moveTo>
                <a:lnTo>
                  <a:pt x="0" y="0"/>
                </a:lnTo>
                <a:lnTo>
                  <a:pt x="238721" y="6934"/>
                </a:lnTo>
                <a:lnTo>
                  <a:pt x="238721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0" name="object 2330"/>
          <p:cNvSpPr/>
          <p:nvPr/>
        </p:nvSpPr>
        <p:spPr>
          <a:xfrm>
            <a:off x="13253439" y="8262630"/>
            <a:ext cx="267970" cy="6985"/>
          </a:xfrm>
          <a:custGeom>
            <a:avLst/>
            <a:gdLst/>
            <a:ahLst/>
            <a:cxnLst/>
            <a:rect l="l" t="t" r="r" b="b"/>
            <a:pathLst>
              <a:path w="267969" h="6984">
                <a:moveTo>
                  <a:pt x="28867" y="0"/>
                </a:moveTo>
                <a:lnTo>
                  <a:pt x="267588" y="6934"/>
                </a:lnTo>
                <a:lnTo>
                  <a:pt x="0" y="6934"/>
                </a:lnTo>
                <a:lnTo>
                  <a:pt x="28867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1" name="object 2331"/>
          <p:cNvSpPr/>
          <p:nvPr/>
        </p:nvSpPr>
        <p:spPr>
          <a:xfrm>
            <a:off x="13253439" y="8269569"/>
            <a:ext cx="267970" cy="52705"/>
          </a:xfrm>
          <a:custGeom>
            <a:avLst/>
            <a:gdLst/>
            <a:ahLst/>
            <a:cxnLst/>
            <a:rect l="l" t="t" r="r" b="b"/>
            <a:pathLst>
              <a:path w="267969" h="52704">
                <a:moveTo>
                  <a:pt x="0" y="0"/>
                </a:moveTo>
                <a:lnTo>
                  <a:pt x="0" y="52463"/>
                </a:lnTo>
                <a:lnTo>
                  <a:pt x="267588" y="52463"/>
                </a:lnTo>
                <a:lnTo>
                  <a:pt x="0" y="0"/>
                </a:lnTo>
                <a:close/>
              </a:path>
              <a:path w="267969" h="52704">
                <a:moveTo>
                  <a:pt x="267588" y="0"/>
                </a:moveTo>
                <a:lnTo>
                  <a:pt x="0" y="0"/>
                </a:lnTo>
                <a:lnTo>
                  <a:pt x="267588" y="52463"/>
                </a:lnTo>
                <a:lnTo>
                  <a:pt x="267588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2" name="object 2332"/>
          <p:cNvSpPr/>
          <p:nvPr/>
        </p:nvSpPr>
        <p:spPr>
          <a:xfrm>
            <a:off x="13253439" y="8269569"/>
            <a:ext cx="267970" cy="52705"/>
          </a:xfrm>
          <a:custGeom>
            <a:avLst/>
            <a:gdLst/>
            <a:ahLst/>
            <a:cxnLst/>
            <a:rect l="l" t="t" r="r" b="b"/>
            <a:pathLst>
              <a:path w="267969" h="52704">
                <a:moveTo>
                  <a:pt x="267588" y="0"/>
                </a:moveTo>
                <a:lnTo>
                  <a:pt x="0" y="0"/>
                </a:lnTo>
                <a:lnTo>
                  <a:pt x="267588" y="52463"/>
                </a:lnTo>
                <a:lnTo>
                  <a:pt x="267588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3" name="object 2333"/>
          <p:cNvSpPr/>
          <p:nvPr/>
        </p:nvSpPr>
        <p:spPr>
          <a:xfrm>
            <a:off x="13253439" y="8269569"/>
            <a:ext cx="267970" cy="52705"/>
          </a:xfrm>
          <a:custGeom>
            <a:avLst/>
            <a:gdLst/>
            <a:ahLst/>
            <a:cxnLst/>
            <a:rect l="l" t="t" r="r" b="b"/>
            <a:pathLst>
              <a:path w="267969" h="52704">
                <a:moveTo>
                  <a:pt x="0" y="0"/>
                </a:moveTo>
                <a:lnTo>
                  <a:pt x="267588" y="52463"/>
                </a:lnTo>
                <a:lnTo>
                  <a:pt x="0" y="5246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4" name="object 2334"/>
          <p:cNvSpPr/>
          <p:nvPr/>
        </p:nvSpPr>
        <p:spPr>
          <a:xfrm>
            <a:off x="13255198" y="8322026"/>
            <a:ext cx="266065" cy="11430"/>
          </a:xfrm>
          <a:custGeom>
            <a:avLst/>
            <a:gdLst/>
            <a:ahLst/>
            <a:cxnLst/>
            <a:rect l="l" t="t" r="r" b="b"/>
            <a:pathLst>
              <a:path w="266065" h="11429">
                <a:moveTo>
                  <a:pt x="0" y="0"/>
                </a:moveTo>
                <a:lnTo>
                  <a:pt x="0" y="11379"/>
                </a:lnTo>
                <a:lnTo>
                  <a:pt x="265823" y="11379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5" name="object 2335"/>
          <p:cNvSpPr/>
          <p:nvPr/>
        </p:nvSpPr>
        <p:spPr>
          <a:xfrm>
            <a:off x="13255198" y="8322026"/>
            <a:ext cx="266065" cy="11430"/>
          </a:xfrm>
          <a:custGeom>
            <a:avLst/>
            <a:gdLst/>
            <a:ahLst/>
            <a:cxnLst/>
            <a:rect l="l" t="t" r="r" b="b"/>
            <a:pathLst>
              <a:path w="266065" h="11429">
                <a:moveTo>
                  <a:pt x="265823" y="0"/>
                </a:moveTo>
                <a:lnTo>
                  <a:pt x="0" y="0"/>
                </a:lnTo>
                <a:lnTo>
                  <a:pt x="265823" y="11379"/>
                </a:lnTo>
                <a:lnTo>
                  <a:pt x="265823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6" name="object 2336"/>
          <p:cNvSpPr/>
          <p:nvPr/>
        </p:nvSpPr>
        <p:spPr>
          <a:xfrm>
            <a:off x="13255204" y="8322032"/>
            <a:ext cx="266065" cy="11430"/>
          </a:xfrm>
          <a:custGeom>
            <a:avLst/>
            <a:gdLst/>
            <a:ahLst/>
            <a:cxnLst/>
            <a:rect l="l" t="t" r="r" b="b"/>
            <a:pathLst>
              <a:path w="266065" h="11429">
                <a:moveTo>
                  <a:pt x="265823" y="0"/>
                </a:moveTo>
                <a:lnTo>
                  <a:pt x="0" y="0"/>
                </a:lnTo>
                <a:lnTo>
                  <a:pt x="265823" y="11379"/>
                </a:lnTo>
                <a:lnTo>
                  <a:pt x="265823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7" name="object 2337"/>
          <p:cNvSpPr/>
          <p:nvPr/>
        </p:nvSpPr>
        <p:spPr>
          <a:xfrm>
            <a:off x="13255204" y="8322032"/>
            <a:ext cx="266065" cy="11430"/>
          </a:xfrm>
          <a:custGeom>
            <a:avLst/>
            <a:gdLst/>
            <a:ahLst/>
            <a:cxnLst/>
            <a:rect l="l" t="t" r="r" b="b"/>
            <a:pathLst>
              <a:path w="266065" h="11429">
                <a:moveTo>
                  <a:pt x="0" y="0"/>
                </a:moveTo>
                <a:lnTo>
                  <a:pt x="265823" y="11379"/>
                </a:lnTo>
                <a:lnTo>
                  <a:pt x="0" y="1137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8" name="object 2338"/>
          <p:cNvSpPr/>
          <p:nvPr/>
        </p:nvSpPr>
        <p:spPr>
          <a:xfrm>
            <a:off x="13263897" y="8334154"/>
            <a:ext cx="257175" cy="0"/>
          </a:xfrm>
          <a:custGeom>
            <a:avLst/>
            <a:gdLst/>
            <a:ahLst/>
            <a:cxnLst/>
            <a:rect l="l" t="t" r="r" b="b"/>
            <a:pathLst>
              <a:path w="257175">
                <a:moveTo>
                  <a:pt x="0" y="0"/>
                </a:moveTo>
                <a:lnTo>
                  <a:pt x="257124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9" name="object 2339"/>
          <p:cNvSpPr/>
          <p:nvPr/>
        </p:nvSpPr>
        <p:spPr>
          <a:xfrm>
            <a:off x="13263903" y="8333412"/>
            <a:ext cx="257175" cy="1905"/>
          </a:xfrm>
          <a:custGeom>
            <a:avLst/>
            <a:gdLst/>
            <a:ahLst/>
            <a:cxnLst/>
            <a:rect l="l" t="t" r="r" b="b"/>
            <a:pathLst>
              <a:path w="257175" h="1904">
                <a:moveTo>
                  <a:pt x="0" y="742"/>
                </a:moveTo>
                <a:lnTo>
                  <a:pt x="257124" y="742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0" name="object 2340"/>
          <p:cNvSpPr/>
          <p:nvPr/>
        </p:nvSpPr>
        <p:spPr>
          <a:xfrm>
            <a:off x="13263903" y="8333412"/>
            <a:ext cx="257175" cy="1905"/>
          </a:xfrm>
          <a:custGeom>
            <a:avLst/>
            <a:gdLst/>
            <a:ahLst/>
            <a:cxnLst/>
            <a:rect l="l" t="t" r="r" b="b"/>
            <a:pathLst>
              <a:path w="257175" h="1904">
                <a:moveTo>
                  <a:pt x="0" y="742"/>
                </a:moveTo>
                <a:lnTo>
                  <a:pt x="257124" y="742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1" name="object 2341"/>
          <p:cNvSpPr/>
          <p:nvPr/>
        </p:nvSpPr>
        <p:spPr>
          <a:xfrm>
            <a:off x="13266492" y="8335722"/>
            <a:ext cx="254635" cy="0"/>
          </a:xfrm>
          <a:custGeom>
            <a:avLst/>
            <a:gdLst/>
            <a:ahLst/>
            <a:cxnLst/>
            <a:rect l="l" t="t" r="r" b="b"/>
            <a:pathLst>
              <a:path w="254634">
                <a:moveTo>
                  <a:pt x="0" y="0"/>
                </a:moveTo>
                <a:lnTo>
                  <a:pt x="254533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2" name="object 2342"/>
          <p:cNvSpPr/>
          <p:nvPr/>
        </p:nvSpPr>
        <p:spPr>
          <a:xfrm>
            <a:off x="13266495" y="8334893"/>
            <a:ext cx="254635" cy="1905"/>
          </a:xfrm>
          <a:custGeom>
            <a:avLst/>
            <a:gdLst/>
            <a:ahLst/>
            <a:cxnLst/>
            <a:rect l="l" t="t" r="r" b="b"/>
            <a:pathLst>
              <a:path w="254634" h="1904">
                <a:moveTo>
                  <a:pt x="0" y="831"/>
                </a:moveTo>
                <a:lnTo>
                  <a:pt x="254533" y="831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3" name="object 2343"/>
          <p:cNvSpPr/>
          <p:nvPr/>
        </p:nvSpPr>
        <p:spPr>
          <a:xfrm>
            <a:off x="13266495" y="8334893"/>
            <a:ext cx="254635" cy="1905"/>
          </a:xfrm>
          <a:custGeom>
            <a:avLst/>
            <a:gdLst/>
            <a:ahLst/>
            <a:cxnLst/>
            <a:rect l="l" t="t" r="r" b="b"/>
            <a:pathLst>
              <a:path w="254634" h="1904">
                <a:moveTo>
                  <a:pt x="0" y="831"/>
                </a:moveTo>
                <a:lnTo>
                  <a:pt x="254533" y="831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4" name="object 2344"/>
          <p:cNvSpPr/>
          <p:nvPr/>
        </p:nvSpPr>
        <p:spPr>
          <a:xfrm>
            <a:off x="13268892" y="8336554"/>
            <a:ext cx="252138" cy="13611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5" name="object 2345"/>
          <p:cNvSpPr/>
          <p:nvPr/>
        </p:nvSpPr>
        <p:spPr>
          <a:xfrm>
            <a:off x="14080993" y="6241212"/>
            <a:ext cx="231140" cy="2588260"/>
          </a:xfrm>
          <a:custGeom>
            <a:avLst/>
            <a:gdLst/>
            <a:ahLst/>
            <a:cxnLst/>
            <a:rect l="l" t="t" r="r" b="b"/>
            <a:pathLst>
              <a:path w="231140" h="2588259">
                <a:moveTo>
                  <a:pt x="0" y="0"/>
                </a:moveTo>
                <a:lnTo>
                  <a:pt x="0" y="2587675"/>
                </a:lnTo>
                <a:lnTo>
                  <a:pt x="228079" y="2587675"/>
                </a:lnTo>
                <a:lnTo>
                  <a:pt x="0" y="0"/>
                </a:lnTo>
                <a:close/>
              </a:path>
              <a:path w="231140" h="2588259">
                <a:moveTo>
                  <a:pt x="230949" y="0"/>
                </a:moveTo>
                <a:lnTo>
                  <a:pt x="0" y="0"/>
                </a:lnTo>
                <a:lnTo>
                  <a:pt x="228079" y="2587675"/>
                </a:lnTo>
                <a:lnTo>
                  <a:pt x="230949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6" name="object 2346"/>
          <p:cNvSpPr/>
          <p:nvPr/>
        </p:nvSpPr>
        <p:spPr>
          <a:xfrm>
            <a:off x="14080993" y="6241212"/>
            <a:ext cx="231140" cy="2588260"/>
          </a:xfrm>
          <a:custGeom>
            <a:avLst/>
            <a:gdLst/>
            <a:ahLst/>
            <a:cxnLst/>
            <a:rect l="l" t="t" r="r" b="b"/>
            <a:pathLst>
              <a:path w="231140" h="2588259">
                <a:moveTo>
                  <a:pt x="230949" y="0"/>
                </a:moveTo>
                <a:lnTo>
                  <a:pt x="0" y="0"/>
                </a:lnTo>
                <a:lnTo>
                  <a:pt x="228079" y="2587675"/>
                </a:lnTo>
                <a:lnTo>
                  <a:pt x="230949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7" name="object 2347"/>
          <p:cNvSpPr/>
          <p:nvPr/>
        </p:nvSpPr>
        <p:spPr>
          <a:xfrm>
            <a:off x="14080993" y="6241212"/>
            <a:ext cx="228600" cy="2588260"/>
          </a:xfrm>
          <a:custGeom>
            <a:avLst/>
            <a:gdLst/>
            <a:ahLst/>
            <a:cxnLst/>
            <a:rect l="l" t="t" r="r" b="b"/>
            <a:pathLst>
              <a:path w="228600" h="2588259">
                <a:moveTo>
                  <a:pt x="0" y="0"/>
                </a:moveTo>
                <a:lnTo>
                  <a:pt x="228079" y="2587675"/>
                </a:lnTo>
                <a:lnTo>
                  <a:pt x="0" y="258767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8" name="object 2348"/>
          <p:cNvSpPr/>
          <p:nvPr/>
        </p:nvSpPr>
        <p:spPr>
          <a:xfrm>
            <a:off x="13298041" y="8472664"/>
            <a:ext cx="223520" cy="356235"/>
          </a:xfrm>
          <a:custGeom>
            <a:avLst/>
            <a:gdLst/>
            <a:ahLst/>
            <a:cxnLst/>
            <a:rect l="l" t="t" r="r" b="b"/>
            <a:pathLst>
              <a:path w="223519" h="356234">
                <a:moveTo>
                  <a:pt x="0" y="0"/>
                </a:moveTo>
                <a:lnTo>
                  <a:pt x="0" y="356222"/>
                </a:lnTo>
                <a:lnTo>
                  <a:pt x="222986" y="356222"/>
                </a:lnTo>
                <a:lnTo>
                  <a:pt x="0" y="0"/>
                </a:lnTo>
                <a:close/>
              </a:path>
              <a:path w="223519" h="356234">
                <a:moveTo>
                  <a:pt x="222986" y="0"/>
                </a:moveTo>
                <a:lnTo>
                  <a:pt x="0" y="0"/>
                </a:lnTo>
                <a:lnTo>
                  <a:pt x="222986" y="356222"/>
                </a:lnTo>
                <a:lnTo>
                  <a:pt x="222986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9" name="object 2349"/>
          <p:cNvSpPr/>
          <p:nvPr/>
        </p:nvSpPr>
        <p:spPr>
          <a:xfrm>
            <a:off x="13298041" y="8472664"/>
            <a:ext cx="223520" cy="356235"/>
          </a:xfrm>
          <a:custGeom>
            <a:avLst/>
            <a:gdLst/>
            <a:ahLst/>
            <a:cxnLst/>
            <a:rect l="l" t="t" r="r" b="b"/>
            <a:pathLst>
              <a:path w="223519" h="356234">
                <a:moveTo>
                  <a:pt x="222986" y="0"/>
                </a:moveTo>
                <a:lnTo>
                  <a:pt x="0" y="0"/>
                </a:lnTo>
                <a:lnTo>
                  <a:pt x="222986" y="356222"/>
                </a:lnTo>
                <a:lnTo>
                  <a:pt x="222986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0" name="object 2350"/>
          <p:cNvSpPr/>
          <p:nvPr/>
        </p:nvSpPr>
        <p:spPr>
          <a:xfrm>
            <a:off x="13298041" y="8472664"/>
            <a:ext cx="223520" cy="356235"/>
          </a:xfrm>
          <a:custGeom>
            <a:avLst/>
            <a:gdLst/>
            <a:ahLst/>
            <a:cxnLst/>
            <a:rect l="l" t="t" r="r" b="b"/>
            <a:pathLst>
              <a:path w="223519" h="356234">
                <a:moveTo>
                  <a:pt x="0" y="0"/>
                </a:moveTo>
                <a:lnTo>
                  <a:pt x="222986" y="356222"/>
                </a:lnTo>
                <a:lnTo>
                  <a:pt x="0" y="356222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1" name="object 2351"/>
          <p:cNvSpPr/>
          <p:nvPr/>
        </p:nvSpPr>
        <p:spPr>
          <a:xfrm>
            <a:off x="13298039" y="8828890"/>
            <a:ext cx="1011555" cy="138430"/>
          </a:xfrm>
          <a:custGeom>
            <a:avLst/>
            <a:gdLst/>
            <a:ahLst/>
            <a:cxnLst/>
            <a:rect l="l" t="t" r="r" b="b"/>
            <a:pathLst>
              <a:path w="1011555" h="138429">
                <a:moveTo>
                  <a:pt x="0" y="0"/>
                </a:moveTo>
                <a:lnTo>
                  <a:pt x="0" y="138430"/>
                </a:lnTo>
                <a:lnTo>
                  <a:pt x="354025" y="138430"/>
                </a:lnTo>
                <a:lnTo>
                  <a:pt x="0" y="0"/>
                </a:lnTo>
                <a:close/>
              </a:path>
              <a:path w="1011555" h="138429">
                <a:moveTo>
                  <a:pt x="1011034" y="0"/>
                </a:moveTo>
                <a:lnTo>
                  <a:pt x="0" y="0"/>
                </a:lnTo>
                <a:lnTo>
                  <a:pt x="354025" y="138430"/>
                </a:lnTo>
                <a:lnTo>
                  <a:pt x="1010907" y="138430"/>
                </a:lnTo>
                <a:lnTo>
                  <a:pt x="1011034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2" name="object 2352"/>
          <p:cNvSpPr/>
          <p:nvPr/>
        </p:nvSpPr>
        <p:spPr>
          <a:xfrm>
            <a:off x="13298039" y="8828890"/>
            <a:ext cx="1011555" cy="138430"/>
          </a:xfrm>
          <a:custGeom>
            <a:avLst/>
            <a:gdLst/>
            <a:ahLst/>
            <a:cxnLst/>
            <a:rect l="l" t="t" r="r" b="b"/>
            <a:pathLst>
              <a:path w="1011555" h="138429">
                <a:moveTo>
                  <a:pt x="1011034" y="0"/>
                </a:moveTo>
                <a:lnTo>
                  <a:pt x="0" y="0"/>
                </a:lnTo>
                <a:lnTo>
                  <a:pt x="354031" y="138427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3" name="object 2353"/>
          <p:cNvSpPr/>
          <p:nvPr/>
        </p:nvSpPr>
        <p:spPr>
          <a:xfrm>
            <a:off x="14308945" y="8828890"/>
            <a:ext cx="635" cy="138430"/>
          </a:xfrm>
          <a:custGeom>
            <a:avLst/>
            <a:gdLst/>
            <a:ahLst/>
            <a:cxnLst/>
            <a:rect l="l" t="t" r="r" b="b"/>
            <a:pathLst>
              <a:path w="634" h="138429">
                <a:moveTo>
                  <a:pt x="0" y="138427"/>
                </a:moveTo>
                <a:lnTo>
                  <a:pt x="129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4" name="object 2354"/>
          <p:cNvSpPr/>
          <p:nvPr/>
        </p:nvSpPr>
        <p:spPr>
          <a:xfrm>
            <a:off x="13298039" y="8828890"/>
            <a:ext cx="354330" cy="138430"/>
          </a:xfrm>
          <a:custGeom>
            <a:avLst/>
            <a:gdLst/>
            <a:ahLst/>
            <a:cxnLst/>
            <a:rect l="l" t="t" r="r" b="b"/>
            <a:pathLst>
              <a:path w="354330" h="138429">
                <a:moveTo>
                  <a:pt x="0" y="0"/>
                </a:moveTo>
                <a:lnTo>
                  <a:pt x="354031" y="138427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5" name="object 2355"/>
          <p:cNvSpPr/>
          <p:nvPr/>
        </p:nvSpPr>
        <p:spPr>
          <a:xfrm>
            <a:off x="13298039" y="8828890"/>
            <a:ext cx="0" cy="138430"/>
          </a:xfrm>
          <a:custGeom>
            <a:avLst/>
            <a:gdLst/>
            <a:ahLst/>
            <a:cxnLst/>
            <a:rect l="l" t="t" r="r" b="b"/>
            <a:pathLst>
              <a:path h="138429">
                <a:moveTo>
                  <a:pt x="0" y="138427"/>
                </a:moveTo>
                <a:lnTo>
                  <a:pt x="0" y="0"/>
                </a:lnTo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6" name="object 2356"/>
          <p:cNvSpPr/>
          <p:nvPr/>
        </p:nvSpPr>
        <p:spPr>
          <a:xfrm>
            <a:off x="13718387" y="1102775"/>
            <a:ext cx="165735" cy="178435"/>
          </a:xfrm>
          <a:custGeom>
            <a:avLst/>
            <a:gdLst/>
            <a:ahLst/>
            <a:cxnLst/>
            <a:rect l="l" t="t" r="r" b="b"/>
            <a:pathLst>
              <a:path w="165734" h="178434">
                <a:moveTo>
                  <a:pt x="82626" y="0"/>
                </a:moveTo>
                <a:lnTo>
                  <a:pt x="42011" y="11468"/>
                </a:lnTo>
                <a:lnTo>
                  <a:pt x="14808" y="38214"/>
                </a:lnTo>
                <a:lnTo>
                  <a:pt x="1016" y="74942"/>
                </a:lnTo>
                <a:lnTo>
                  <a:pt x="0" y="86321"/>
                </a:lnTo>
                <a:lnTo>
                  <a:pt x="0" y="92062"/>
                </a:lnTo>
                <a:lnTo>
                  <a:pt x="9258" y="130467"/>
                </a:lnTo>
                <a:lnTo>
                  <a:pt x="33121" y="160718"/>
                </a:lnTo>
                <a:lnTo>
                  <a:pt x="72072" y="177647"/>
                </a:lnTo>
                <a:lnTo>
                  <a:pt x="82626" y="178396"/>
                </a:lnTo>
                <a:lnTo>
                  <a:pt x="87896" y="178206"/>
                </a:lnTo>
                <a:lnTo>
                  <a:pt x="127774" y="163957"/>
                </a:lnTo>
                <a:lnTo>
                  <a:pt x="153314" y="135458"/>
                </a:lnTo>
                <a:lnTo>
                  <a:pt x="164973" y="97802"/>
                </a:lnTo>
                <a:lnTo>
                  <a:pt x="165252" y="92062"/>
                </a:lnTo>
                <a:lnTo>
                  <a:pt x="165252" y="86321"/>
                </a:lnTo>
                <a:lnTo>
                  <a:pt x="155994" y="47929"/>
                </a:lnTo>
                <a:lnTo>
                  <a:pt x="132130" y="17767"/>
                </a:lnTo>
                <a:lnTo>
                  <a:pt x="93167" y="736"/>
                </a:lnTo>
                <a:lnTo>
                  <a:pt x="82626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7" name="object 2357"/>
          <p:cNvSpPr/>
          <p:nvPr/>
        </p:nvSpPr>
        <p:spPr>
          <a:xfrm>
            <a:off x="13780101" y="1278297"/>
            <a:ext cx="41910" cy="28575"/>
          </a:xfrm>
          <a:custGeom>
            <a:avLst/>
            <a:gdLst/>
            <a:ahLst/>
            <a:cxnLst/>
            <a:rect l="l" t="t" r="r" b="b"/>
            <a:pathLst>
              <a:path w="41909" h="28575">
                <a:moveTo>
                  <a:pt x="0" y="0"/>
                </a:moveTo>
                <a:lnTo>
                  <a:pt x="0" y="28219"/>
                </a:lnTo>
                <a:lnTo>
                  <a:pt x="41821" y="28219"/>
                </a:lnTo>
                <a:lnTo>
                  <a:pt x="41821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8" name="object 2358"/>
          <p:cNvSpPr/>
          <p:nvPr/>
        </p:nvSpPr>
        <p:spPr>
          <a:xfrm>
            <a:off x="14069147" y="2220123"/>
            <a:ext cx="13970" cy="101600"/>
          </a:xfrm>
          <a:custGeom>
            <a:avLst/>
            <a:gdLst/>
            <a:ahLst/>
            <a:cxnLst/>
            <a:rect l="l" t="t" r="r" b="b"/>
            <a:pathLst>
              <a:path w="13969" h="101600">
                <a:moveTo>
                  <a:pt x="13792" y="101498"/>
                </a:moveTo>
                <a:lnTo>
                  <a:pt x="13792" y="8699"/>
                </a:lnTo>
                <a:lnTo>
                  <a:pt x="0" y="8699"/>
                </a:lnTo>
                <a:lnTo>
                  <a:pt x="0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9" name="object 2359"/>
          <p:cNvSpPr/>
          <p:nvPr/>
        </p:nvSpPr>
        <p:spPr>
          <a:xfrm>
            <a:off x="14040122" y="2191596"/>
            <a:ext cx="29209" cy="28575"/>
          </a:xfrm>
          <a:custGeom>
            <a:avLst/>
            <a:gdLst/>
            <a:ahLst/>
            <a:cxnLst/>
            <a:rect l="l" t="t" r="r" b="b"/>
            <a:pathLst>
              <a:path w="29209" h="28575">
                <a:moveTo>
                  <a:pt x="0" y="0"/>
                </a:moveTo>
                <a:lnTo>
                  <a:pt x="5179" y="9044"/>
                </a:lnTo>
                <a:lnTo>
                  <a:pt x="11866" y="16927"/>
                </a:lnTo>
                <a:lnTo>
                  <a:pt x="19875" y="23465"/>
                </a:lnTo>
                <a:lnTo>
                  <a:pt x="29019" y="28473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0" name="object 2360"/>
          <p:cNvSpPr/>
          <p:nvPr/>
        </p:nvSpPr>
        <p:spPr>
          <a:xfrm>
            <a:off x="14026486" y="2181663"/>
            <a:ext cx="13970" cy="10160"/>
          </a:xfrm>
          <a:custGeom>
            <a:avLst/>
            <a:gdLst/>
            <a:ahLst/>
            <a:cxnLst/>
            <a:rect l="l" t="t" r="r" b="b"/>
            <a:pathLst>
              <a:path w="13969" h="10160">
                <a:moveTo>
                  <a:pt x="13665" y="9982"/>
                </a:moveTo>
                <a:lnTo>
                  <a:pt x="11455" y="4267"/>
                </a:lnTo>
                <a:lnTo>
                  <a:pt x="6108" y="368"/>
                </a:lnTo>
                <a:lnTo>
                  <a:pt x="0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1" name="object 2361"/>
          <p:cNvSpPr/>
          <p:nvPr/>
        </p:nvSpPr>
        <p:spPr>
          <a:xfrm>
            <a:off x="13975060" y="2169411"/>
            <a:ext cx="51435" cy="12700"/>
          </a:xfrm>
          <a:custGeom>
            <a:avLst/>
            <a:gdLst/>
            <a:ahLst/>
            <a:cxnLst/>
            <a:rect l="l" t="t" r="r" b="b"/>
            <a:pathLst>
              <a:path w="51434" h="12700">
                <a:moveTo>
                  <a:pt x="51346" y="12217"/>
                </a:moveTo>
                <a:lnTo>
                  <a:pt x="51346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2" name="object 2362"/>
          <p:cNvSpPr/>
          <p:nvPr/>
        </p:nvSpPr>
        <p:spPr>
          <a:xfrm>
            <a:off x="13954484" y="2130139"/>
            <a:ext cx="20955" cy="39370"/>
          </a:xfrm>
          <a:custGeom>
            <a:avLst/>
            <a:gdLst/>
            <a:ahLst/>
            <a:cxnLst/>
            <a:rect l="l" t="t" r="r" b="b"/>
            <a:pathLst>
              <a:path w="20955" h="39369">
                <a:moveTo>
                  <a:pt x="0" y="0"/>
                </a:moveTo>
                <a:lnTo>
                  <a:pt x="1813" y="11341"/>
                </a:lnTo>
                <a:lnTo>
                  <a:pt x="5984" y="21902"/>
                </a:lnTo>
                <a:lnTo>
                  <a:pt x="12322" y="31323"/>
                </a:lnTo>
                <a:lnTo>
                  <a:pt x="20637" y="39243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3" name="object 2363"/>
          <p:cNvSpPr/>
          <p:nvPr/>
        </p:nvSpPr>
        <p:spPr>
          <a:xfrm>
            <a:off x="13954421" y="2101229"/>
            <a:ext cx="0" cy="29209"/>
          </a:xfrm>
          <a:custGeom>
            <a:avLst/>
            <a:gdLst/>
            <a:ahLst/>
            <a:cxnLst/>
            <a:rect l="l" t="t" r="r" b="b"/>
            <a:pathLst>
              <a:path h="29210">
                <a:moveTo>
                  <a:pt x="0" y="28955"/>
                </a:moveTo>
                <a:lnTo>
                  <a:pt x="0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4" name="object 2364"/>
          <p:cNvSpPr/>
          <p:nvPr/>
        </p:nvSpPr>
        <p:spPr>
          <a:xfrm>
            <a:off x="13954441" y="2081981"/>
            <a:ext cx="20955" cy="19685"/>
          </a:xfrm>
          <a:custGeom>
            <a:avLst/>
            <a:gdLst/>
            <a:ahLst/>
            <a:cxnLst/>
            <a:rect l="l" t="t" r="r" b="b"/>
            <a:pathLst>
              <a:path w="20955" h="19685">
                <a:moveTo>
                  <a:pt x="20624" y="0"/>
                </a:moveTo>
                <a:lnTo>
                  <a:pt x="13228" y="1941"/>
                </a:lnTo>
                <a:lnTo>
                  <a:pt x="7021" y="6073"/>
                </a:lnTo>
                <a:lnTo>
                  <a:pt x="2460" y="11972"/>
                </a:lnTo>
                <a:lnTo>
                  <a:pt x="0" y="19215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5" name="object 2365"/>
          <p:cNvSpPr/>
          <p:nvPr/>
        </p:nvSpPr>
        <p:spPr>
          <a:xfrm>
            <a:off x="13953616" y="2043411"/>
            <a:ext cx="22225" cy="38735"/>
          </a:xfrm>
          <a:custGeom>
            <a:avLst/>
            <a:gdLst/>
            <a:ahLst/>
            <a:cxnLst/>
            <a:rect l="l" t="t" r="r" b="b"/>
            <a:pathLst>
              <a:path w="22225" h="38735">
                <a:moveTo>
                  <a:pt x="21488" y="38493"/>
                </a:moveTo>
                <a:lnTo>
                  <a:pt x="22158" y="26240"/>
                </a:lnTo>
                <a:lnTo>
                  <a:pt x="18378" y="14984"/>
                </a:lnTo>
                <a:lnTo>
                  <a:pt x="10781" y="5859"/>
                </a:lnTo>
                <a:lnTo>
                  <a:pt x="0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6" name="object 2366"/>
          <p:cNvSpPr/>
          <p:nvPr/>
        </p:nvSpPr>
        <p:spPr>
          <a:xfrm>
            <a:off x="13945257" y="1981398"/>
            <a:ext cx="8890" cy="62230"/>
          </a:xfrm>
          <a:custGeom>
            <a:avLst/>
            <a:gdLst/>
            <a:ahLst/>
            <a:cxnLst/>
            <a:rect l="l" t="t" r="r" b="b"/>
            <a:pathLst>
              <a:path w="8890" h="62230">
                <a:moveTo>
                  <a:pt x="8331" y="62090"/>
                </a:moveTo>
                <a:lnTo>
                  <a:pt x="8331" y="47282"/>
                </a:lnTo>
                <a:lnTo>
                  <a:pt x="4165" y="47282"/>
                </a:lnTo>
                <a:lnTo>
                  <a:pt x="4165" y="34150"/>
                </a:lnTo>
                <a:lnTo>
                  <a:pt x="0" y="34150"/>
                </a:lnTo>
                <a:lnTo>
                  <a:pt x="0" y="15735"/>
                </a:lnTo>
                <a:lnTo>
                  <a:pt x="4165" y="15735"/>
                </a:lnTo>
                <a:lnTo>
                  <a:pt x="8331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7" name="object 2367"/>
          <p:cNvSpPr/>
          <p:nvPr/>
        </p:nvSpPr>
        <p:spPr>
          <a:xfrm>
            <a:off x="13953619" y="1867201"/>
            <a:ext cx="37465" cy="114300"/>
          </a:xfrm>
          <a:custGeom>
            <a:avLst/>
            <a:gdLst/>
            <a:ahLst/>
            <a:cxnLst/>
            <a:rect l="l" t="t" r="r" b="b"/>
            <a:pathLst>
              <a:path w="37465" h="114300">
                <a:moveTo>
                  <a:pt x="0" y="114160"/>
                </a:moveTo>
                <a:lnTo>
                  <a:pt x="22593" y="91011"/>
                </a:lnTo>
                <a:lnTo>
                  <a:pt x="35213" y="62261"/>
                </a:lnTo>
                <a:lnTo>
                  <a:pt x="37133" y="30921"/>
                </a:lnTo>
                <a:lnTo>
                  <a:pt x="27622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8" name="object 2368"/>
          <p:cNvSpPr/>
          <p:nvPr/>
        </p:nvSpPr>
        <p:spPr>
          <a:xfrm>
            <a:off x="13899889" y="1705493"/>
            <a:ext cx="81915" cy="161925"/>
          </a:xfrm>
          <a:custGeom>
            <a:avLst/>
            <a:gdLst/>
            <a:ahLst/>
            <a:cxnLst/>
            <a:rect l="l" t="t" r="r" b="b"/>
            <a:pathLst>
              <a:path w="81915" h="161925">
                <a:moveTo>
                  <a:pt x="0" y="0"/>
                </a:moveTo>
                <a:lnTo>
                  <a:pt x="16175" y="42413"/>
                </a:lnTo>
                <a:lnTo>
                  <a:pt x="35166" y="83586"/>
                </a:lnTo>
                <a:lnTo>
                  <a:pt x="56899" y="123381"/>
                </a:lnTo>
                <a:lnTo>
                  <a:pt x="81305" y="161658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9" name="object 2369"/>
          <p:cNvSpPr/>
          <p:nvPr/>
        </p:nvSpPr>
        <p:spPr>
          <a:xfrm>
            <a:off x="13856698" y="1484065"/>
            <a:ext cx="43815" cy="221615"/>
          </a:xfrm>
          <a:custGeom>
            <a:avLst/>
            <a:gdLst/>
            <a:ahLst/>
            <a:cxnLst/>
            <a:rect l="l" t="t" r="r" b="b"/>
            <a:pathLst>
              <a:path w="43815" h="221614">
                <a:moveTo>
                  <a:pt x="0" y="0"/>
                </a:moveTo>
                <a:lnTo>
                  <a:pt x="7880" y="55934"/>
                </a:lnTo>
                <a:lnTo>
                  <a:pt x="17726" y="111537"/>
                </a:lnTo>
                <a:lnTo>
                  <a:pt x="29528" y="166760"/>
                </a:lnTo>
                <a:lnTo>
                  <a:pt x="43281" y="221551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0" name="object 2370"/>
          <p:cNvSpPr/>
          <p:nvPr/>
        </p:nvSpPr>
        <p:spPr>
          <a:xfrm>
            <a:off x="13831496" y="1453372"/>
            <a:ext cx="25400" cy="31115"/>
          </a:xfrm>
          <a:custGeom>
            <a:avLst/>
            <a:gdLst/>
            <a:ahLst/>
            <a:cxnLst/>
            <a:rect l="l" t="t" r="r" b="b"/>
            <a:pathLst>
              <a:path w="25400" h="31115">
                <a:moveTo>
                  <a:pt x="25158" y="30708"/>
                </a:moveTo>
                <a:lnTo>
                  <a:pt x="22324" y="20586"/>
                </a:lnTo>
                <a:lnTo>
                  <a:pt x="16932" y="11787"/>
                </a:lnTo>
                <a:lnTo>
                  <a:pt x="9363" y="4771"/>
                </a:lnTo>
                <a:lnTo>
                  <a:pt x="0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1" name="object 2371"/>
          <p:cNvSpPr/>
          <p:nvPr/>
        </p:nvSpPr>
        <p:spPr>
          <a:xfrm>
            <a:off x="13831453" y="1374705"/>
            <a:ext cx="19685" cy="78740"/>
          </a:xfrm>
          <a:custGeom>
            <a:avLst/>
            <a:gdLst/>
            <a:ahLst/>
            <a:cxnLst/>
            <a:rect l="l" t="t" r="r" b="b"/>
            <a:pathLst>
              <a:path w="19684" h="78740">
                <a:moveTo>
                  <a:pt x="0" y="78651"/>
                </a:moveTo>
                <a:lnTo>
                  <a:pt x="0" y="59410"/>
                </a:lnTo>
                <a:lnTo>
                  <a:pt x="1752" y="54228"/>
                </a:lnTo>
                <a:lnTo>
                  <a:pt x="1752" y="15735"/>
                </a:lnTo>
                <a:lnTo>
                  <a:pt x="10452" y="15735"/>
                </a:lnTo>
                <a:lnTo>
                  <a:pt x="10452" y="0"/>
                </a:lnTo>
                <a:lnTo>
                  <a:pt x="19253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2" name="object 2372"/>
          <p:cNvSpPr/>
          <p:nvPr/>
        </p:nvSpPr>
        <p:spPr>
          <a:xfrm>
            <a:off x="13831509" y="1350123"/>
            <a:ext cx="19685" cy="24765"/>
          </a:xfrm>
          <a:custGeom>
            <a:avLst/>
            <a:gdLst/>
            <a:ahLst/>
            <a:cxnLst/>
            <a:rect l="l" t="t" r="r" b="b"/>
            <a:pathLst>
              <a:path w="19684" h="24765">
                <a:moveTo>
                  <a:pt x="19265" y="24523"/>
                </a:moveTo>
                <a:lnTo>
                  <a:pt x="18068" y="16052"/>
                </a:lnTo>
                <a:lnTo>
                  <a:pt x="14133" y="8728"/>
                </a:lnTo>
                <a:lnTo>
                  <a:pt x="7948" y="3171"/>
                </a:lnTo>
                <a:lnTo>
                  <a:pt x="0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3" name="object 2373"/>
          <p:cNvSpPr/>
          <p:nvPr/>
        </p:nvSpPr>
        <p:spPr>
          <a:xfrm>
            <a:off x="13831453" y="1339737"/>
            <a:ext cx="0" cy="10795"/>
          </a:xfrm>
          <a:custGeom>
            <a:avLst/>
            <a:gdLst/>
            <a:ahLst/>
            <a:cxnLst/>
            <a:rect l="l" t="t" r="r" b="b"/>
            <a:pathLst>
              <a:path h="10794">
                <a:moveTo>
                  <a:pt x="0" y="10452"/>
                </a:moveTo>
                <a:lnTo>
                  <a:pt x="0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4" name="object 2374"/>
          <p:cNvSpPr/>
          <p:nvPr/>
        </p:nvSpPr>
        <p:spPr>
          <a:xfrm>
            <a:off x="13814614" y="1306473"/>
            <a:ext cx="17145" cy="33655"/>
          </a:xfrm>
          <a:custGeom>
            <a:avLst/>
            <a:gdLst/>
            <a:ahLst/>
            <a:cxnLst/>
            <a:rect l="l" t="t" r="r" b="b"/>
            <a:pathLst>
              <a:path w="17144" h="33655">
                <a:moveTo>
                  <a:pt x="0" y="0"/>
                </a:moveTo>
                <a:lnTo>
                  <a:pt x="1097" y="9661"/>
                </a:lnTo>
                <a:lnTo>
                  <a:pt x="4400" y="18662"/>
                </a:lnTo>
                <a:lnTo>
                  <a:pt x="9722" y="26635"/>
                </a:lnTo>
                <a:lnTo>
                  <a:pt x="16878" y="3321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5" name="object 2375"/>
          <p:cNvSpPr/>
          <p:nvPr/>
        </p:nvSpPr>
        <p:spPr>
          <a:xfrm>
            <a:off x="13787406" y="1306517"/>
            <a:ext cx="27305" cy="0"/>
          </a:xfrm>
          <a:custGeom>
            <a:avLst/>
            <a:gdLst/>
            <a:ahLst/>
            <a:cxnLst/>
            <a:rect l="l" t="t" r="r" b="b"/>
            <a:pathLst>
              <a:path w="27305">
                <a:moveTo>
                  <a:pt x="27114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6" name="object 2376"/>
          <p:cNvSpPr/>
          <p:nvPr/>
        </p:nvSpPr>
        <p:spPr>
          <a:xfrm>
            <a:off x="13770623" y="1306474"/>
            <a:ext cx="17145" cy="33655"/>
          </a:xfrm>
          <a:custGeom>
            <a:avLst/>
            <a:gdLst/>
            <a:ahLst/>
            <a:cxnLst/>
            <a:rect l="l" t="t" r="r" b="b"/>
            <a:pathLst>
              <a:path w="17144" h="33655">
                <a:moveTo>
                  <a:pt x="0" y="33210"/>
                </a:moveTo>
                <a:lnTo>
                  <a:pt x="7155" y="26630"/>
                </a:lnTo>
                <a:lnTo>
                  <a:pt x="12477" y="18657"/>
                </a:lnTo>
                <a:lnTo>
                  <a:pt x="15780" y="9659"/>
                </a:lnTo>
                <a:lnTo>
                  <a:pt x="16878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7" name="object 2377"/>
          <p:cNvSpPr/>
          <p:nvPr/>
        </p:nvSpPr>
        <p:spPr>
          <a:xfrm>
            <a:off x="13770571" y="1339735"/>
            <a:ext cx="0" cy="10795"/>
          </a:xfrm>
          <a:custGeom>
            <a:avLst/>
            <a:gdLst/>
            <a:ahLst/>
            <a:cxnLst/>
            <a:rect l="l" t="t" r="r" b="b"/>
            <a:pathLst>
              <a:path h="10794">
                <a:moveTo>
                  <a:pt x="0" y="0"/>
                </a:moveTo>
                <a:lnTo>
                  <a:pt x="0" y="10452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8" name="object 2378"/>
          <p:cNvSpPr/>
          <p:nvPr/>
        </p:nvSpPr>
        <p:spPr>
          <a:xfrm>
            <a:off x="13751346" y="1350121"/>
            <a:ext cx="19685" cy="24765"/>
          </a:xfrm>
          <a:custGeom>
            <a:avLst/>
            <a:gdLst/>
            <a:ahLst/>
            <a:cxnLst/>
            <a:rect l="l" t="t" r="r" b="b"/>
            <a:pathLst>
              <a:path w="19684" h="24765">
                <a:moveTo>
                  <a:pt x="19265" y="0"/>
                </a:moveTo>
                <a:lnTo>
                  <a:pt x="11317" y="3171"/>
                </a:lnTo>
                <a:lnTo>
                  <a:pt x="5132" y="8728"/>
                </a:lnTo>
                <a:lnTo>
                  <a:pt x="1197" y="16052"/>
                </a:lnTo>
                <a:lnTo>
                  <a:pt x="0" y="24523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9" name="object 2379"/>
          <p:cNvSpPr/>
          <p:nvPr/>
        </p:nvSpPr>
        <p:spPr>
          <a:xfrm>
            <a:off x="13751326" y="1374709"/>
            <a:ext cx="19685" cy="78740"/>
          </a:xfrm>
          <a:custGeom>
            <a:avLst/>
            <a:gdLst/>
            <a:ahLst/>
            <a:cxnLst/>
            <a:rect l="l" t="t" r="r" b="b"/>
            <a:pathLst>
              <a:path w="19684" h="78740">
                <a:moveTo>
                  <a:pt x="0" y="0"/>
                </a:moveTo>
                <a:lnTo>
                  <a:pt x="8788" y="0"/>
                </a:lnTo>
                <a:lnTo>
                  <a:pt x="8788" y="15735"/>
                </a:lnTo>
                <a:lnTo>
                  <a:pt x="17487" y="15735"/>
                </a:lnTo>
                <a:lnTo>
                  <a:pt x="17487" y="54216"/>
                </a:lnTo>
                <a:lnTo>
                  <a:pt x="19240" y="59397"/>
                </a:lnTo>
                <a:lnTo>
                  <a:pt x="19240" y="78651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0" name="object 2380"/>
          <p:cNvSpPr/>
          <p:nvPr/>
        </p:nvSpPr>
        <p:spPr>
          <a:xfrm>
            <a:off x="13745471" y="1453378"/>
            <a:ext cx="25400" cy="31115"/>
          </a:xfrm>
          <a:custGeom>
            <a:avLst/>
            <a:gdLst/>
            <a:ahLst/>
            <a:cxnLst/>
            <a:rect l="l" t="t" r="r" b="b"/>
            <a:pathLst>
              <a:path w="25400" h="31115">
                <a:moveTo>
                  <a:pt x="25158" y="0"/>
                </a:moveTo>
                <a:lnTo>
                  <a:pt x="15789" y="4766"/>
                </a:lnTo>
                <a:lnTo>
                  <a:pt x="8221" y="11782"/>
                </a:lnTo>
                <a:lnTo>
                  <a:pt x="2832" y="20584"/>
                </a:lnTo>
                <a:lnTo>
                  <a:pt x="0" y="30708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1" name="object 2381"/>
          <p:cNvSpPr/>
          <p:nvPr/>
        </p:nvSpPr>
        <p:spPr>
          <a:xfrm>
            <a:off x="13702134" y="1484059"/>
            <a:ext cx="43815" cy="221615"/>
          </a:xfrm>
          <a:custGeom>
            <a:avLst/>
            <a:gdLst/>
            <a:ahLst/>
            <a:cxnLst/>
            <a:rect l="l" t="t" r="r" b="b"/>
            <a:pathLst>
              <a:path w="43815" h="221614">
                <a:moveTo>
                  <a:pt x="0" y="221551"/>
                </a:moveTo>
                <a:lnTo>
                  <a:pt x="13754" y="166765"/>
                </a:lnTo>
                <a:lnTo>
                  <a:pt x="25560" y="111542"/>
                </a:lnTo>
                <a:lnTo>
                  <a:pt x="35406" y="55936"/>
                </a:lnTo>
                <a:lnTo>
                  <a:pt x="43281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2" name="object 2382"/>
          <p:cNvSpPr/>
          <p:nvPr/>
        </p:nvSpPr>
        <p:spPr>
          <a:xfrm>
            <a:off x="13620926" y="1705486"/>
            <a:ext cx="81915" cy="161925"/>
          </a:xfrm>
          <a:custGeom>
            <a:avLst/>
            <a:gdLst/>
            <a:ahLst/>
            <a:cxnLst/>
            <a:rect l="l" t="t" r="r" b="b"/>
            <a:pathLst>
              <a:path w="81915" h="161925">
                <a:moveTo>
                  <a:pt x="0" y="161658"/>
                </a:moveTo>
                <a:lnTo>
                  <a:pt x="24405" y="123381"/>
                </a:lnTo>
                <a:lnTo>
                  <a:pt x="46139" y="83586"/>
                </a:lnTo>
                <a:lnTo>
                  <a:pt x="65129" y="42413"/>
                </a:lnTo>
                <a:lnTo>
                  <a:pt x="81305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3" name="object 2383"/>
          <p:cNvSpPr/>
          <p:nvPr/>
        </p:nvSpPr>
        <p:spPr>
          <a:xfrm>
            <a:off x="13611361" y="1867198"/>
            <a:ext cx="37465" cy="114300"/>
          </a:xfrm>
          <a:custGeom>
            <a:avLst/>
            <a:gdLst/>
            <a:ahLst/>
            <a:cxnLst/>
            <a:rect l="l" t="t" r="r" b="b"/>
            <a:pathLst>
              <a:path w="37465" h="114300">
                <a:moveTo>
                  <a:pt x="9510" y="0"/>
                </a:moveTo>
                <a:lnTo>
                  <a:pt x="0" y="30921"/>
                </a:lnTo>
                <a:lnTo>
                  <a:pt x="1919" y="62261"/>
                </a:lnTo>
                <a:lnTo>
                  <a:pt x="14539" y="91011"/>
                </a:lnTo>
                <a:lnTo>
                  <a:pt x="37133" y="11416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4" name="object 2384"/>
          <p:cNvSpPr/>
          <p:nvPr/>
        </p:nvSpPr>
        <p:spPr>
          <a:xfrm>
            <a:off x="13648438" y="1981403"/>
            <a:ext cx="8890" cy="62230"/>
          </a:xfrm>
          <a:custGeom>
            <a:avLst/>
            <a:gdLst/>
            <a:ahLst/>
            <a:cxnLst/>
            <a:rect l="l" t="t" r="r" b="b"/>
            <a:pathLst>
              <a:path w="8890" h="62230">
                <a:moveTo>
                  <a:pt x="0" y="0"/>
                </a:moveTo>
                <a:lnTo>
                  <a:pt x="4165" y="15735"/>
                </a:lnTo>
                <a:lnTo>
                  <a:pt x="8331" y="15735"/>
                </a:lnTo>
                <a:lnTo>
                  <a:pt x="8331" y="34137"/>
                </a:lnTo>
                <a:lnTo>
                  <a:pt x="4165" y="34137"/>
                </a:lnTo>
                <a:lnTo>
                  <a:pt x="4165" y="47282"/>
                </a:lnTo>
                <a:lnTo>
                  <a:pt x="0" y="47282"/>
                </a:lnTo>
                <a:lnTo>
                  <a:pt x="0" y="6209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5" name="object 2385"/>
          <p:cNvSpPr/>
          <p:nvPr/>
        </p:nvSpPr>
        <p:spPr>
          <a:xfrm>
            <a:off x="13626345" y="2043412"/>
            <a:ext cx="22225" cy="38735"/>
          </a:xfrm>
          <a:custGeom>
            <a:avLst/>
            <a:gdLst/>
            <a:ahLst/>
            <a:cxnLst/>
            <a:rect l="l" t="t" r="r" b="b"/>
            <a:pathLst>
              <a:path w="22225" h="38735">
                <a:moveTo>
                  <a:pt x="22158" y="0"/>
                </a:moveTo>
                <a:lnTo>
                  <a:pt x="11376" y="5859"/>
                </a:lnTo>
                <a:lnTo>
                  <a:pt x="3779" y="14984"/>
                </a:lnTo>
                <a:lnTo>
                  <a:pt x="0" y="26240"/>
                </a:lnTo>
                <a:lnTo>
                  <a:pt x="669" y="38493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6" name="object 2386"/>
          <p:cNvSpPr/>
          <p:nvPr/>
        </p:nvSpPr>
        <p:spPr>
          <a:xfrm>
            <a:off x="13627055" y="2081981"/>
            <a:ext cx="20955" cy="19685"/>
          </a:xfrm>
          <a:custGeom>
            <a:avLst/>
            <a:gdLst/>
            <a:ahLst/>
            <a:cxnLst/>
            <a:rect l="l" t="t" r="r" b="b"/>
            <a:pathLst>
              <a:path w="20955" h="19685">
                <a:moveTo>
                  <a:pt x="20624" y="19215"/>
                </a:moveTo>
                <a:lnTo>
                  <a:pt x="18164" y="11972"/>
                </a:lnTo>
                <a:lnTo>
                  <a:pt x="13603" y="6073"/>
                </a:lnTo>
                <a:lnTo>
                  <a:pt x="7396" y="1941"/>
                </a:lnTo>
                <a:lnTo>
                  <a:pt x="0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7" name="object 2387"/>
          <p:cNvSpPr/>
          <p:nvPr/>
        </p:nvSpPr>
        <p:spPr>
          <a:xfrm>
            <a:off x="13647604" y="2101224"/>
            <a:ext cx="0" cy="29209"/>
          </a:xfrm>
          <a:custGeom>
            <a:avLst/>
            <a:gdLst/>
            <a:ahLst/>
            <a:cxnLst/>
            <a:rect l="l" t="t" r="r" b="b"/>
            <a:pathLst>
              <a:path h="29210">
                <a:moveTo>
                  <a:pt x="0" y="0"/>
                </a:moveTo>
                <a:lnTo>
                  <a:pt x="0" y="28956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8" name="object 2388"/>
          <p:cNvSpPr/>
          <p:nvPr/>
        </p:nvSpPr>
        <p:spPr>
          <a:xfrm>
            <a:off x="13626991" y="2130134"/>
            <a:ext cx="20955" cy="39370"/>
          </a:xfrm>
          <a:custGeom>
            <a:avLst/>
            <a:gdLst/>
            <a:ahLst/>
            <a:cxnLst/>
            <a:rect l="l" t="t" r="r" b="b"/>
            <a:pathLst>
              <a:path w="20955" h="39369">
                <a:moveTo>
                  <a:pt x="0" y="39243"/>
                </a:moveTo>
                <a:lnTo>
                  <a:pt x="8319" y="31325"/>
                </a:lnTo>
                <a:lnTo>
                  <a:pt x="14657" y="21907"/>
                </a:lnTo>
                <a:lnTo>
                  <a:pt x="18825" y="11346"/>
                </a:lnTo>
                <a:lnTo>
                  <a:pt x="20637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9" name="object 2389"/>
          <p:cNvSpPr/>
          <p:nvPr/>
        </p:nvSpPr>
        <p:spPr>
          <a:xfrm>
            <a:off x="13575625" y="2169415"/>
            <a:ext cx="51435" cy="12700"/>
          </a:xfrm>
          <a:custGeom>
            <a:avLst/>
            <a:gdLst/>
            <a:ahLst/>
            <a:cxnLst/>
            <a:rect l="l" t="t" r="r" b="b"/>
            <a:pathLst>
              <a:path w="51434" h="12700">
                <a:moveTo>
                  <a:pt x="51346" y="0"/>
                </a:moveTo>
                <a:lnTo>
                  <a:pt x="0" y="0"/>
                </a:lnTo>
                <a:lnTo>
                  <a:pt x="0" y="12217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0" name="object 2390"/>
          <p:cNvSpPr/>
          <p:nvPr/>
        </p:nvSpPr>
        <p:spPr>
          <a:xfrm>
            <a:off x="13561969" y="2181659"/>
            <a:ext cx="13970" cy="10160"/>
          </a:xfrm>
          <a:custGeom>
            <a:avLst/>
            <a:gdLst/>
            <a:ahLst/>
            <a:cxnLst/>
            <a:rect l="l" t="t" r="r" b="b"/>
            <a:pathLst>
              <a:path w="13969" h="10160">
                <a:moveTo>
                  <a:pt x="13665" y="0"/>
                </a:moveTo>
                <a:lnTo>
                  <a:pt x="7543" y="368"/>
                </a:lnTo>
                <a:lnTo>
                  <a:pt x="2209" y="4279"/>
                </a:lnTo>
                <a:lnTo>
                  <a:pt x="0" y="9982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1" name="object 2391"/>
          <p:cNvSpPr/>
          <p:nvPr/>
        </p:nvSpPr>
        <p:spPr>
          <a:xfrm>
            <a:off x="13532978" y="2191596"/>
            <a:ext cx="29209" cy="28575"/>
          </a:xfrm>
          <a:custGeom>
            <a:avLst/>
            <a:gdLst/>
            <a:ahLst/>
            <a:cxnLst/>
            <a:rect l="l" t="t" r="r" b="b"/>
            <a:pathLst>
              <a:path w="29209" h="28575">
                <a:moveTo>
                  <a:pt x="0" y="28473"/>
                </a:moveTo>
                <a:lnTo>
                  <a:pt x="9143" y="23465"/>
                </a:lnTo>
                <a:lnTo>
                  <a:pt x="17152" y="16927"/>
                </a:lnTo>
                <a:lnTo>
                  <a:pt x="23840" y="9044"/>
                </a:lnTo>
                <a:lnTo>
                  <a:pt x="29019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2" name="object 2392"/>
          <p:cNvSpPr/>
          <p:nvPr/>
        </p:nvSpPr>
        <p:spPr>
          <a:xfrm>
            <a:off x="13519081" y="2220121"/>
            <a:ext cx="15240" cy="101600"/>
          </a:xfrm>
          <a:custGeom>
            <a:avLst/>
            <a:gdLst/>
            <a:ahLst/>
            <a:cxnLst/>
            <a:rect l="l" t="t" r="r" b="b"/>
            <a:pathLst>
              <a:path w="15240" h="101600">
                <a:moveTo>
                  <a:pt x="13792" y="0"/>
                </a:moveTo>
                <a:lnTo>
                  <a:pt x="13792" y="8699"/>
                </a:lnTo>
                <a:lnTo>
                  <a:pt x="0" y="8699"/>
                </a:lnTo>
                <a:lnTo>
                  <a:pt x="0" y="101498"/>
                </a:lnTo>
                <a:lnTo>
                  <a:pt x="838" y="101409"/>
                </a:lnTo>
                <a:lnTo>
                  <a:pt x="838" y="9626"/>
                </a:lnTo>
                <a:lnTo>
                  <a:pt x="14719" y="9626"/>
                </a:lnTo>
                <a:lnTo>
                  <a:pt x="14719" y="558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3" name="object 2393"/>
          <p:cNvSpPr/>
          <p:nvPr/>
        </p:nvSpPr>
        <p:spPr>
          <a:xfrm>
            <a:off x="13533839" y="2191912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0" y="28689"/>
                </a:moveTo>
                <a:lnTo>
                  <a:pt x="9106" y="23592"/>
                </a:lnTo>
                <a:lnTo>
                  <a:pt x="17084" y="16992"/>
                </a:lnTo>
                <a:lnTo>
                  <a:pt x="23752" y="9068"/>
                </a:lnTo>
                <a:lnTo>
                  <a:pt x="28930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4" name="object 2394"/>
          <p:cNvSpPr/>
          <p:nvPr/>
        </p:nvSpPr>
        <p:spPr>
          <a:xfrm>
            <a:off x="13562739" y="2182463"/>
            <a:ext cx="13970" cy="9525"/>
          </a:xfrm>
          <a:custGeom>
            <a:avLst/>
            <a:gdLst/>
            <a:ahLst/>
            <a:cxnLst/>
            <a:rect l="l" t="t" r="r" b="b"/>
            <a:pathLst>
              <a:path w="13969" h="9525">
                <a:moveTo>
                  <a:pt x="13766" y="0"/>
                </a:moveTo>
                <a:lnTo>
                  <a:pt x="7658" y="38"/>
                </a:lnTo>
                <a:lnTo>
                  <a:pt x="2197" y="3810"/>
                </a:lnTo>
                <a:lnTo>
                  <a:pt x="0" y="9512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5" name="object 2395"/>
          <p:cNvSpPr/>
          <p:nvPr/>
        </p:nvSpPr>
        <p:spPr>
          <a:xfrm>
            <a:off x="13576451" y="2170246"/>
            <a:ext cx="50800" cy="12700"/>
          </a:xfrm>
          <a:custGeom>
            <a:avLst/>
            <a:gdLst/>
            <a:ahLst/>
            <a:cxnLst/>
            <a:rect l="l" t="t" r="r" b="b"/>
            <a:pathLst>
              <a:path w="50800" h="12700">
                <a:moveTo>
                  <a:pt x="0" y="12217"/>
                </a:moveTo>
                <a:lnTo>
                  <a:pt x="0" y="0"/>
                </a:lnTo>
                <a:lnTo>
                  <a:pt x="50800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6" name="object 2396"/>
          <p:cNvSpPr/>
          <p:nvPr/>
        </p:nvSpPr>
        <p:spPr>
          <a:xfrm>
            <a:off x="13627313" y="2130159"/>
            <a:ext cx="21590" cy="40640"/>
          </a:xfrm>
          <a:custGeom>
            <a:avLst/>
            <a:gdLst/>
            <a:ahLst/>
            <a:cxnLst/>
            <a:rect l="l" t="t" r="r" b="b"/>
            <a:pathLst>
              <a:path w="21590" h="40639">
                <a:moveTo>
                  <a:pt x="0" y="40131"/>
                </a:moveTo>
                <a:lnTo>
                  <a:pt x="8563" y="32059"/>
                </a:lnTo>
                <a:lnTo>
                  <a:pt x="15090" y="22432"/>
                </a:lnTo>
                <a:lnTo>
                  <a:pt x="19384" y="11623"/>
                </a:lnTo>
                <a:lnTo>
                  <a:pt x="21247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7" name="object 2397"/>
          <p:cNvSpPr/>
          <p:nvPr/>
        </p:nvSpPr>
        <p:spPr>
          <a:xfrm>
            <a:off x="13648529" y="2101127"/>
            <a:ext cx="0" cy="29209"/>
          </a:xfrm>
          <a:custGeom>
            <a:avLst/>
            <a:gdLst/>
            <a:ahLst/>
            <a:cxnLst/>
            <a:rect l="l" t="t" r="r" b="b"/>
            <a:pathLst>
              <a:path h="29210">
                <a:moveTo>
                  <a:pt x="0" y="29057"/>
                </a:moveTo>
                <a:lnTo>
                  <a:pt x="0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8" name="object 2398"/>
          <p:cNvSpPr/>
          <p:nvPr/>
        </p:nvSpPr>
        <p:spPr>
          <a:xfrm>
            <a:off x="13627761" y="2081128"/>
            <a:ext cx="20955" cy="20320"/>
          </a:xfrm>
          <a:custGeom>
            <a:avLst/>
            <a:gdLst/>
            <a:ahLst/>
            <a:cxnLst/>
            <a:rect l="l" t="t" r="r" b="b"/>
            <a:pathLst>
              <a:path w="20955" h="20319">
                <a:moveTo>
                  <a:pt x="20840" y="19989"/>
                </a:moveTo>
                <a:lnTo>
                  <a:pt x="18368" y="12578"/>
                </a:lnTo>
                <a:lnTo>
                  <a:pt x="13777" y="6494"/>
                </a:lnTo>
                <a:lnTo>
                  <a:pt x="7508" y="2160"/>
                </a:lnTo>
                <a:lnTo>
                  <a:pt x="0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9" name="object 2399"/>
          <p:cNvSpPr/>
          <p:nvPr/>
        </p:nvSpPr>
        <p:spPr>
          <a:xfrm>
            <a:off x="13627352" y="2044108"/>
            <a:ext cx="22225" cy="37465"/>
          </a:xfrm>
          <a:custGeom>
            <a:avLst/>
            <a:gdLst/>
            <a:ahLst/>
            <a:cxnLst/>
            <a:rect l="l" t="t" r="r" b="b"/>
            <a:pathLst>
              <a:path w="22225" h="37464">
                <a:moveTo>
                  <a:pt x="22038" y="0"/>
                </a:moveTo>
                <a:lnTo>
                  <a:pt x="11445" y="5480"/>
                </a:lnTo>
                <a:lnTo>
                  <a:pt x="3886" y="14200"/>
                </a:lnTo>
                <a:lnTo>
                  <a:pt x="0" y="25065"/>
                </a:lnTo>
                <a:lnTo>
                  <a:pt x="423" y="36982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0" name="object 2400"/>
          <p:cNvSpPr/>
          <p:nvPr/>
        </p:nvSpPr>
        <p:spPr>
          <a:xfrm>
            <a:off x="13649171" y="1980941"/>
            <a:ext cx="8890" cy="63500"/>
          </a:xfrm>
          <a:custGeom>
            <a:avLst/>
            <a:gdLst/>
            <a:ahLst/>
            <a:cxnLst/>
            <a:rect l="l" t="t" r="r" b="b"/>
            <a:pathLst>
              <a:path w="8890" h="63500">
                <a:moveTo>
                  <a:pt x="190" y="63195"/>
                </a:moveTo>
                <a:lnTo>
                  <a:pt x="190" y="48577"/>
                </a:lnTo>
                <a:lnTo>
                  <a:pt x="4356" y="48577"/>
                </a:lnTo>
                <a:lnTo>
                  <a:pt x="4356" y="35432"/>
                </a:lnTo>
                <a:lnTo>
                  <a:pt x="8521" y="35432"/>
                </a:lnTo>
                <a:lnTo>
                  <a:pt x="8521" y="15354"/>
                </a:lnTo>
                <a:lnTo>
                  <a:pt x="4076" y="15354"/>
                </a:lnTo>
                <a:lnTo>
                  <a:pt x="0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1" name="object 2401"/>
          <p:cNvSpPr/>
          <p:nvPr/>
        </p:nvSpPr>
        <p:spPr>
          <a:xfrm>
            <a:off x="13612179" y="1867627"/>
            <a:ext cx="37465" cy="113664"/>
          </a:xfrm>
          <a:custGeom>
            <a:avLst/>
            <a:gdLst/>
            <a:ahLst/>
            <a:cxnLst/>
            <a:rect l="l" t="t" r="r" b="b"/>
            <a:pathLst>
              <a:path w="37465" h="113664">
                <a:moveTo>
                  <a:pt x="9406" y="0"/>
                </a:moveTo>
                <a:lnTo>
                  <a:pt x="0" y="30708"/>
                </a:lnTo>
                <a:lnTo>
                  <a:pt x="1962" y="61818"/>
                </a:lnTo>
                <a:lnTo>
                  <a:pt x="14562" y="90330"/>
                </a:lnTo>
                <a:lnTo>
                  <a:pt x="37067" y="113245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2" name="object 2402"/>
          <p:cNvSpPr/>
          <p:nvPr/>
        </p:nvSpPr>
        <p:spPr>
          <a:xfrm>
            <a:off x="13621613" y="1705767"/>
            <a:ext cx="81915" cy="161925"/>
          </a:xfrm>
          <a:custGeom>
            <a:avLst/>
            <a:gdLst/>
            <a:ahLst/>
            <a:cxnLst/>
            <a:rect l="l" t="t" r="r" b="b"/>
            <a:pathLst>
              <a:path w="81915" h="161925">
                <a:moveTo>
                  <a:pt x="0" y="161848"/>
                </a:moveTo>
                <a:lnTo>
                  <a:pt x="24432" y="123529"/>
                </a:lnTo>
                <a:lnTo>
                  <a:pt x="46189" y="83686"/>
                </a:lnTo>
                <a:lnTo>
                  <a:pt x="65204" y="42462"/>
                </a:lnTo>
                <a:lnTo>
                  <a:pt x="81407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3" name="object 2403"/>
          <p:cNvSpPr/>
          <p:nvPr/>
        </p:nvSpPr>
        <p:spPr>
          <a:xfrm>
            <a:off x="13703027" y="1484162"/>
            <a:ext cx="43815" cy="222250"/>
          </a:xfrm>
          <a:custGeom>
            <a:avLst/>
            <a:gdLst/>
            <a:ahLst/>
            <a:cxnLst/>
            <a:rect l="l" t="t" r="r" b="b"/>
            <a:pathLst>
              <a:path w="43815" h="222250">
                <a:moveTo>
                  <a:pt x="0" y="221665"/>
                </a:moveTo>
                <a:lnTo>
                  <a:pt x="13764" y="166851"/>
                </a:lnTo>
                <a:lnTo>
                  <a:pt x="25577" y="111599"/>
                </a:lnTo>
                <a:lnTo>
                  <a:pt x="35429" y="55964"/>
                </a:lnTo>
                <a:lnTo>
                  <a:pt x="43307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4" name="object 2404"/>
          <p:cNvSpPr/>
          <p:nvPr/>
        </p:nvSpPr>
        <p:spPr>
          <a:xfrm>
            <a:off x="13746294" y="1453965"/>
            <a:ext cx="25400" cy="30480"/>
          </a:xfrm>
          <a:custGeom>
            <a:avLst/>
            <a:gdLst/>
            <a:ahLst/>
            <a:cxnLst/>
            <a:rect l="l" t="t" r="r" b="b"/>
            <a:pathLst>
              <a:path w="25400" h="30480">
                <a:moveTo>
                  <a:pt x="25196" y="0"/>
                </a:moveTo>
                <a:lnTo>
                  <a:pt x="15825" y="4595"/>
                </a:lnTo>
                <a:lnTo>
                  <a:pt x="8240" y="11477"/>
                </a:lnTo>
                <a:lnTo>
                  <a:pt x="2835" y="20173"/>
                </a:lnTo>
                <a:lnTo>
                  <a:pt x="0" y="30213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5" name="object 2405"/>
          <p:cNvSpPr/>
          <p:nvPr/>
        </p:nvSpPr>
        <p:spPr>
          <a:xfrm>
            <a:off x="13752163" y="1373879"/>
            <a:ext cx="19685" cy="80645"/>
          </a:xfrm>
          <a:custGeom>
            <a:avLst/>
            <a:gdLst/>
            <a:ahLst/>
            <a:cxnLst/>
            <a:rect l="l" t="t" r="r" b="b"/>
            <a:pathLst>
              <a:path w="19684" h="80644">
                <a:moveTo>
                  <a:pt x="19240" y="80124"/>
                </a:moveTo>
                <a:lnTo>
                  <a:pt x="19240" y="60134"/>
                </a:lnTo>
                <a:lnTo>
                  <a:pt x="17576" y="54863"/>
                </a:lnTo>
                <a:lnTo>
                  <a:pt x="17576" y="15722"/>
                </a:lnTo>
                <a:lnTo>
                  <a:pt x="8788" y="15722"/>
                </a:lnTo>
                <a:lnTo>
                  <a:pt x="8788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6" name="object 2406"/>
          <p:cNvSpPr/>
          <p:nvPr/>
        </p:nvSpPr>
        <p:spPr>
          <a:xfrm>
            <a:off x="13752256" y="1350896"/>
            <a:ext cx="19685" cy="23495"/>
          </a:xfrm>
          <a:custGeom>
            <a:avLst/>
            <a:gdLst/>
            <a:ahLst/>
            <a:cxnLst/>
            <a:rect l="l" t="t" r="r" b="b"/>
            <a:pathLst>
              <a:path w="19684" h="23494">
                <a:moveTo>
                  <a:pt x="19240" y="0"/>
                </a:moveTo>
                <a:lnTo>
                  <a:pt x="11537" y="2795"/>
                </a:lnTo>
                <a:lnTo>
                  <a:pt x="5438" y="7921"/>
                </a:lnTo>
                <a:lnTo>
                  <a:pt x="1431" y="14805"/>
                </a:lnTo>
                <a:lnTo>
                  <a:pt x="0" y="22872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7" name="object 2407"/>
          <p:cNvSpPr/>
          <p:nvPr/>
        </p:nvSpPr>
        <p:spPr>
          <a:xfrm>
            <a:off x="13771404" y="1340198"/>
            <a:ext cx="0" cy="10795"/>
          </a:xfrm>
          <a:custGeom>
            <a:avLst/>
            <a:gdLst/>
            <a:ahLst/>
            <a:cxnLst/>
            <a:rect l="l" t="t" r="r" b="b"/>
            <a:pathLst>
              <a:path h="10794">
                <a:moveTo>
                  <a:pt x="0" y="10731"/>
                </a:moveTo>
                <a:lnTo>
                  <a:pt x="0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8" name="object 2408"/>
          <p:cNvSpPr/>
          <p:nvPr/>
        </p:nvSpPr>
        <p:spPr>
          <a:xfrm>
            <a:off x="13771526" y="1307355"/>
            <a:ext cx="17145" cy="33020"/>
          </a:xfrm>
          <a:custGeom>
            <a:avLst/>
            <a:gdLst/>
            <a:ahLst/>
            <a:cxnLst/>
            <a:rect l="l" t="t" r="r" b="b"/>
            <a:pathLst>
              <a:path w="17144" h="33019">
                <a:moveTo>
                  <a:pt x="0" y="32816"/>
                </a:moveTo>
                <a:lnTo>
                  <a:pt x="7023" y="26267"/>
                </a:lnTo>
                <a:lnTo>
                  <a:pt x="12299" y="18389"/>
                </a:lnTo>
                <a:lnTo>
                  <a:pt x="15651" y="9521"/>
                </a:lnTo>
                <a:lnTo>
                  <a:pt x="16903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9" name="object 2409"/>
          <p:cNvSpPr/>
          <p:nvPr/>
        </p:nvSpPr>
        <p:spPr>
          <a:xfrm>
            <a:off x="13788336" y="1307350"/>
            <a:ext cx="25400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5349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0" name="object 2410"/>
          <p:cNvSpPr/>
          <p:nvPr/>
        </p:nvSpPr>
        <p:spPr>
          <a:xfrm>
            <a:off x="13813693" y="1307350"/>
            <a:ext cx="17145" cy="33020"/>
          </a:xfrm>
          <a:custGeom>
            <a:avLst/>
            <a:gdLst/>
            <a:ahLst/>
            <a:cxnLst/>
            <a:rect l="l" t="t" r="r" b="b"/>
            <a:pathLst>
              <a:path w="17144" h="33019">
                <a:moveTo>
                  <a:pt x="0" y="0"/>
                </a:moveTo>
                <a:lnTo>
                  <a:pt x="1249" y="9522"/>
                </a:lnTo>
                <a:lnTo>
                  <a:pt x="4598" y="18394"/>
                </a:lnTo>
                <a:lnTo>
                  <a:pt x="9874" y="26272"/>
                </a:lnTo>
                <a:lnTo>
                  <a:pt x="16903" y="32816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1" name="object 2411"/>
          <p:cNvSpPr/>
          <p:nvPr/>
        </p:nvSpPr>
        <p:spPr>
          <a:xfrm>
            <a:off x="13830622" y="1340196"/>
            <a:ext cx="0" cy="10795"/>
          </a:xfrm>
          <a:custGeom>
            <a:avLst/>
            <a:gdLst/>
            <a:ahLst/>
            <a:cxnLst/>
            <a:rect l="l" t="t" r="r" b="b"/>
            <a:pathLst>
              <a:path h="10794">
                <a:moveTo>
                  <a:pt x="0" y="0"/>
                </a:moveTo>
                <a:lnTo>
                  <a:pt x="0" y="10731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2" name="object 2412"/>
          <p:cNvSpPr/>
          <p:nvPr/>
        </p:nvSpPr>
        <p:spPr>
          <a:xfrm>
            <a:off x="13830625" y="1350896"/>
            <a:ext cx="19685" cy="23495"/>
          </a:xfrm>
          <a:custGeom>
            <a:avLst/>
            <a:gdLst/>
            <a:ahLst/>
            <a:cxnLst/>
            <a:rect l="l" t="t" r="r" b="b"/>
            <a:pathLst>
              <a:path w="19684" h="23494">
                <a:moveTo>
                  <a:pt x="19240" y="22872"/>
                </a:moveTo>
                <a:lnTo>
                  <a:pt x="17804" y="14805"/>
                </a:lnTo>
                <a:lnTo>
                  <a:pt x="13796" y="7921"/>
                </a:lnTo>
                <a:lnTo>
                  <a:pt x="7701" y="2795"/>
                </a:lnTo>
                <a:lnTo>
                  <a:pt x="0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3" name="object 2413"/>
          <p:cNvSpPr/>
          <p:nvPr/>
        </p:nvSpPr>
        <p:spPr>
          <a:xfrm>
            <a:off x="13830614" y="1373876"/>
            <a:ext cx="19685" cy="80645"/>
          </a:xfrm>
          <a:custGeom>
            <a:avLst/>
            <a:gdLst/>
            <a:ahLst/>
            <a:cxnLst/>
            <a:rect l="l" t="t" r="r" b="b"/>
            <a:pathLst>
              <a:path w="19684" h="80644">
                <a:moveTo>
                  <a:pt x="19253" y="0"/>
                </a:moveTo>
                <a:lnTo>
                  <a:pt x="10464" y="0"/>
                </a:lnTo>
                <a:lnTo>
                  <a:pt x="10464" y="15735"/>
                </a:lnTo>
                <a:lnTo>
                  <a:pt x="1676" y="15735"/>
                </a:lnTo>
                <a:lnTo>
                  <a:pt x="1676" y="54864"/>
                </a:lnTo>
                <a:lnTo>
                  <a:pt x="0" y="60147"/>
                </a:lnTo>
                <a:lnTo>
                  <a:pt x="0" y="80124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4" name="object 2414"/>
          <p:cNvSpPr/>
          <p:nvPr/>
        </p:nvSpPr>
        <p:spPr>
          <a:xfrm>
            <a:off x="13830630" y="1453972"/>
            <a:ext cx="25400" cy="30480"/>
          </a:xfrm>
          <a:custGeom>
            <a:avLst/>
            <a:gdLst/>
            <a:ahLst/>
            <a:cxnLst/>
            <a:rect l="l" t="t" r="r" b="b"/>
            <a:pathLst>
              <a:path w="25400" h="30480">
                <a:moveTo>
                  <a:pt x="25196" y="30213"/>
                </a:moveTo>
                <a:lnTo>
                  <a:pt x="22359" y="20168"/>
                </a:lnTo>
                <a:lnTo>
                  <a:pt x="16951" y="11472"/>
                </a:lnTo>
                <a:lnTo>
                  <a:pt x="9366" y="4594"/>
                </a:lnTo>
                <a:lnTo>
                  <a:pt x="0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5" name="object 2415"/>
          <p:cNvSpPr/>
          <p:nvPr/>
        </p:nvSpPr>
        <p:spPr>
          <a:xfrm>
            <a:off x="13855780" y="1484166"/>
            <a:ext cx="43815" cy="222250"/>
          </a:xfrm>
          <a:custGeom>
            <a:avLst/>
            <a:gdLst/>
            <a:ahLst/>
            <a:cxnLst/>
            <a:rect l="l" t="t" r="r" b="b"/>
            <a:pathLst>
              <a:path w="43815" h="222250">
                <a:moveTo>
                  <a:pt x="0" y="0"/>
                </a:moveTo>
                <a:lnTo>
                  <a:pt x="7882" y="55962"/>
                </a:lnTo>
                <a:lnTo>
                  <a:pt x="17733" y="111594"/>
                </a:lnTo>
                <a:lnTo>
                  <a:pt x="29544" y="166845"/>
                </a:lnTo>
                <a:lnTo>
                  <a:pt x="43307" y="221665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6" name="object 2416"/>
          <p:cNvSpPr/>
          <p:nvPr/>
        </p:nvSpPr>
        <p:spPr>
          <a:xfrm>
            <a:off x="13899102" y="1705763"/>
            <a:ext cx="81915" cy="161925"/>
          </a:xfrm>
          <a:custGeom>
            <a:avLst/>
            <a:gdLst/>
            <a:ahLst/>
            <a:cxnLst/>
            <a:rect l="l" t="t" r="r" b="b"/>
            <a:pathLst>
              <a:path w="81915" h="161925">
                <a:moveTo>
                  <a:pt x="0" y="0"/>
                </a:moveTo>
                <a:lnTo>
                  <a:pt x="16195" y="42467"/>
                </a:lnTo>
                <a:lnTo>
                  <a:pt x="35207" y="83691"/>
                </a:lnTo>
                <a:lnTo>
                  <a:pt x="56967" y="123531"/>
                </a:lnTo>
                <a:lnTo>
                  <a:pt x="81407" y="161848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7" name="object 2417"/>
          <p:cNvSpPr/>
          <p:nvPr/>
        </p:nvSpPr>
        <p:spPr>
          <a:xfrm>
            <a:off x="13952875" y="1867634"/>
            <a:ext cx="37465" cy="113664"/>
          </a:xfrm>
          <a:custGeom>
            <a:avLst/>
            <a:gdLst/>
            <a:ahLst/>
            <a:cxnLst/>
            <a:rect l="l" t="t" r="r" b="b"/>
            <a:pathLst>
              <a:path w="37465" h="113664">
                <a:moveTo>
                  <a:pt x="0" y="113233"/>
                </a:moveTo>
                <a:lnTo>
                  <a:pt x="22504" y="90320"/>
                </a:lnTo>
                <a:lnTo>
                  <a:pt x="35104" y="61812"/>
                </a:lnTo>
                <a:lnTo>
                  <a:pt x="37067" y="30706"/>
                </a:lnTo>
                <a:lnTo>
                  <a:pt x="27660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8" name="object 2418"/>
          <p:cNvSpPr/>
          <p:nvPr/>
        </p:nvSpPr>
        <p:spPr>
          <a:xfrm>
            <a:off x="13944339" y="1980939"/>
            <a:ext cx="8890" cy="63500"/>
          </a:xfrm>
          <a:custGeom>
            <a:avLst/>
            <a:gdLst/>
            <a:ahLst/>
            <a:cxnLst/>
            <a:rect l="l" t="t" r="r" b="b"/>
            <a:pathLst>
              <a:path w="8890" h="63500">
                <a:moveTo>
                  <a:pt x="8509" y="0"/>
                </a:moveTo>
                <a:lnTo>
                  <a:pt x="4432" y="15354"/>
                </a:lnTo>
                <a:lnTo>
                  <a:pt x="0" y="15354"/>
                </a:lnTo>
                <a:lnTo>
                  <a:pt x="0" y="35433"/>
                </a:lnTo>
                <a:lnTo>
                  <a:pt x="4165" y="35433"/>
                </a:lnTo>
                <a:lnTo>
                  <a:pt x="4165" y="48577"/>
                </a:lnTo>
                <a:lnTo>
                  <a:pt x="8318" y="48577"/>
                </a:lnTo>
                <a:lnTo>
                  <a:pt x="8318" y="63195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9" name="object 2419"/>
          <p:cNvSpPr/>
          <p:nvPr/>
        </p:nvSpPr>
        <p:spPr>
          <a:xfrm>
            <a:off x="13952731" y="2044105"/>
            <a:ext cx="22225" cy="37465"/>
          </a:xfrm>
          <a:custGeom>
            <a:avLst/>
            <a:gdLst/>
            <a:ahLst/>
            <a:cxnLst/>
            <a:rect l="l" t="t" r="r" b="b"/>
            <a:pathLst>
              <a:path w="22225" h="37464">
                <a:moveTo>
                  <a:pt x="21615" y="36982"/>
                </a:moveTo>
                <a:lnTo>
                  <a:pt x="22036" y="25065"/>
                </a:lnTo>
                <a:lnTo>
                  <a:pt x="18146" y="14200"/>
                </a:lnTo>
                <a:lnTo>
                  <a:pt x="10587" y="5480"/>
                </a:lnTo>
                <a:lnTo>
                  <a:pt x="0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0" name="object 2420"/>
          <p:cNvSpPr/>
          <p:nvPr/>
        </p:nvSpPr>
        <p:spPr>
          <a:xfrm>
            <a:off x="13953515" y="2081123"/>
            <a:ext cx="20955" cy="20320"/>
          </a:xfrm>
          <a:custGeom>
            <a:avLst/>
            <a:gdLst/>
            <a:ahLst/>
            <a:cxnLst/>
            <a:rect l="l" t="t" r="r" b="b"/>
            <a:pathLst>
              <a:path w="20955" h="20319">
                <a:moveTo>
                  <a:pt x="20840" y="0"/>
                </a:moveTo>
                <a:lnTo>
                  <a:pt x="13332" y="2160"/>
                </a:lnTo>
                <a:lnTo>
                  <a:pt x="7062" y="6494"/>
                </a:lnTo>
                <a:lnTo>
                  <a:pt x="2472" y="12578"/>
                </a:lnTo>
                <a:lnTo>
                  <a:pt x="0" y="19989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1" name="object 2421"/>
          <p:cNvSpPr/>
          <p:nvPr/>
        </p:nvSpPr>
        <p:spPr>
          <a:xfrm>
            <a:off x="13953495" y="2101132"/>
            <a:ext cx="0" cy="29209"/>
          </a:xfrm>
          <a:custGeom>
            <a:avLst/>
            <a:gdLst/>
            <a:ahLst/>
            <a:cxnLst/>
            <a:rect l="l" t="t" r="r" b="b"/>
            <a:pathLst>
              <a:path h="29210">
                <a:moveTo>
                  <a:pt x="0" y="0"/>
                </a:moveTo>
                <a:lnTo>
                  <a:pt x="0" y="29057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2" name="object 2422"/>
          <p:cNvSpPr/>
          <p:nvPr/>
        </p:nvSpPr>
        <p:spPr>
          <a:xfrm>
            <a:off x="13953560" y="2130164"/>
            <a:ext cx="21590" cy="40640"/>
          </a:xfrm>
          <a:custGeom>
            <a:avLst/>
            <a:gdLst/>
            <a:ahLst/>
            <a:cxnLst/>
            <a:rect l="l" t="t" r="r" b="b"/>
            <a:pathLst>
              <a:path w="21590" h="40639">
                <a:moveTo>
                  <a:pt x="0" y="0"/>
                </a:moveTo>
                <a:lnTo>
                  <a:pt x="1862" y="11617"/>
                </a:lnTo>
                <a:lnTo>
                  <a:pt x="6156" y="22428"/>
                </a:lnTo>
                <a:lnTo>
                  <a:pt x="12683" y="32057"/>
                </a:lnTo>
                <a:lnTo>
                  <a:pt x="21247" y="40132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3" name="object 2423"/>
          <p:cNvSpPr/>
          <p:nvPr/>
        </p:nvSpPr>
        <p:spPr>
          <a:xfrm>
            <a:off x="13974778" y="2170248"/>
            <a:ext cx="50800" cy="12700"/>
          </a:xfrm>
          <a:custGeom>
            <a:avLst/>
            <a:gdLst/>
            <a:ahLst/>
            <a:cxnLst/>
            <a:rect l="l" t="t" r="r" b="b"/>
            <a:pathLst>
              <a:path w="50800" h="12700">
                <a:moveTo>
                  <a:pt x="0" y="0"/>
                </a:moveTo>
                <a:lnTo>
                  <a:pt x="50800" y="0"/>
                </a:lnTo>
                <a:lnTo>
                  <a:pt x="50800" y="12217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4" name="object 2424"/>
          <p:cNvSpPr/>
          <p:nvPr/>
        </p:nvSpPr>
        <p:spPr>
          <a:xfrm>
            <a:off x="14025616" y="2182458"/>
            <a:ext cx="13970" cy="9525"/>
          </a:xfrm>
          <a:custGeom>
            <a:avLst/>
            <a:gdLst/>
            <a:ahLst/>
            <a:cxnLst/>
            <a:rect l="l" t="t" r="r" b="b"/>
            <a:pathLst>
              <a:path w="13969" h="9525">
                <a:moveTo>
                  <a:pt x="13766" y="9512"/>
                </a:moveTo>
                <a:lnTo>
                  <a:pt x="11569" y="3810"/>
                </a:lnTo>
                <a:lnTo>
                  <a:pt x="6108" y="38"/>
                </a:lnTo>
                <a:lnTo>
                  <a:pt x="0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5" name="object 2425"/>
          <p:cNvSpPr/>
          <p:nvPr/>
        </p:nvSpPr>
        <p:spPr>
          <a:xfrm>
            <a:off x="14039353" y="2191916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0" y="0"/>
                </a:moveTo>
                <a:lnTo>
                  <a:pt x="5170" y="9068"/>
                </a:lnTo>
                <a:lnTo>
                  <a:pt x="11836" y="16992"/>
                </a:lnTo>
                <a:lnTo>
                  <a:pt x="19816" y="23592"/>
                </a:lnTo>
                <a:lnTo>
                  <a:pt x="28930" y="28689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6" name="object 2426"/>
          <p:cNvSpPr/>
          <p:nvPr/>
        </p:nvSpPr>
        <p:spPr>
          <a:xfrm>
            <a:off x="14068229" y="2220675"/>
            <a:ext cx="15240" cy="100965"/>
          </a:xfrm>
          <a:custGeom>
            <a:avLst/>
            <a:gdLst/>
            <a:ahLst/>
            <a:cxnLst/>
            <a:rect l="l" t="t" r="r" b="b"/>
            <a:pathLst>
              <a:path w="15240" h="100964">
                <a:moveTo>
                  <a:pt x="0" y="0"/>
                </a:moveTo>
                <a:lnTo>
                  <a:pt x="0" y="9067"/>
                </a:lnTo>
                <a:lnTo>
                  <a:pt x="13881" y="9067"/>
                </a:lnTo>
                <a:lnTo>
                  <a:pt x="13881" y="100850"/>
                </a:lnTo>
                <a:lnTo>
                  <a:pt x="14706" y="100952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7" name="object 2427"/>
          <p:cNvSpPr/>
          <p:nvPr/>
        </p:nvSpPr>
        <p:spPr>
          <a:xfrm>
            <a:off x="13521028" y="2971891"/>
            <a:ext cx="560070" cy="5857240"/>
          </a:xfrm>
          <a:custGeom>
            <a:avLst/>
            <a:gdLst/>
            <a:ahLst/>
            <a:cxnLst/>
            <a:rect l="l" t="t" r="r" b="b"/>
            <a:pathLst>
              <a:path w="560069" h="5857240">
                <a:moveTo>
                  <a:pt x="0" y="5856998"/>
                </a:moveTo>
                <a:lnTo>
                  <a:pt x="559968" y="5856998"/>
                </a:lnTo>
                <a:lnTo>
                  <a:pt x="559968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8" name="object 2428"/>
          <p:cNvSpPr/>
          <p:nvPr/>
        </p:nvSpPr>
        <p:spPr>
          <a:xfrm>
            <a:off x="13888902" y="2735954"/>
            <a:ext cx="193027" cy="23680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9" name="object 2429"/>
          <p:cNvSpPr/>
          <p:nvPr/>
        </p:nvSpPr>
        <p:spPr>
          <a:xfrm>
            <a:off x="13889745" y="2229739"/>
            <a:ext cx="248920" cy="507365"/>
          </a:xfrm>
          <a:custGeom>
            <a:avLst/>
            <a:gdLst/>
            <a:ahLst/>
            <a:cxnLst/>
            <a:rect l="l" t="t" r="r" b="b"/>
            <a:pathLst>
              <a:path w="248919" h="507364">
                <a:moveTo>
                  <a:pt x="0" y="507047"/>
                </a:moveTo>
                <a:lnTo>
                  <a:pt x="0" y="436638"/>
                </a:lnTo>
                <a:lnTo>
                  <a:pt x="145821" y="436638"/>
                </a:lnTo>
                <a:lnTo>
                  <a:pt x="145821" y="0"/>
                </a:lnTo>
                <a:lnTo>
                  <a:pt x="192366" y="0"/>
                </a:lnTo>
                <a:lnTo>
                  <a:pt x="192366" y="91795"/>
                </a:lnTo>
                <a:lnTo>
                  <a:pt x="248335" y="98818"/>
                </a:lnTo>
                <a:lnTo>
                  <a:pt x="248335" y="107518"/>
                </a:lnTo>
                <a:lnTo>
                  <a:pt x="247510" y="107518"/>
                </a:lnTo>
                <a:lnTo>
                  <a:pt x="247510" y="125006"/>
                </a:lnTo>
                <a:lnTo>
                  <a:pt x="243154" y="125006"/>
                </a:lnTo>
                <a:lnTo>
                  <a:pt x="240563" y="132041"/>
                </a:lnTo>
                <a:lnTo>
                  <a:pt x="238810" y="132041"/>
                </a:lnTo>
                <a:lnTo>
                  <a:pt x="234454" y="140741"/>
                </a:lnTo>
                <a:lnTo>
                  <a:pt x="230949" y="140741"/>
                </a:lnTo>
                <a:lnTo>
                  <a:pt x="230949" y="147764"/>
                </a:lnTo>
                <a:lnTo>
                  <a:pt x="229184" y="147764"/>
                </a:lnTo>
                <a:lnTo>
                  <a:pt x="224840" y="156463"/>
                </a:lnTo>
                <a:lnTo>
                  <a:pt x="222148" y="156463"/>
                </a:lnTo>
                <a:lnTo>
                  <a:pt x="222148" y="168681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0" name="object 2430"/>
          <p:cNvSpPr/>
          <p:nvPr/>
        </p:nvSpPr>
        <p:spPr>
          <a:xfrm>
            <a:off x="14112020" y="2398362"/>
            <a:ext cx="4445" cy="10795"/>
          </a:xfrm>
          <a:custGeom>
            <a:avLst/>
            <a:gdLst/>
            <a:ahLst/>
            <a:cxnLst/>
            <a:rect l="l" t="t" r="r" b="b"/>
            <a:pathLst>
              <a:path w="4444" h="10794">
                <a:moveTo>
                  <a:pt x="0" y="10566"/>
                </a:moveTo>
                <a:lnTo>
                  <a:pt x="2336" y="9880"/>
                </a:lnTo>
                <a:lnTo>
                  <a:pt x="3949" y="7721"/>
                </a:lnTo>
                <a:lnTo>
                  <a:pt x="3949" y="5283"/>
                </a:lnTo>
                <a:lnTo>
                  <a:pt x="3949" y="2844"/>
                </a:lnTo>
                <a:lnTo>
                  <a:pt x="2336" y="698"/>
                </a:lnTo>
                <a:lnTo>
                  <a:pt x="0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1" name="object 2431"/>
          <p:cNvSpPr/>
          <p:nvPr/>
        </p:nvSpPr>
        <p:spPr>
          <a:xfrm>
            <a:off x="14106630" y="2408966"/>
            <a:ext cx="5715" cy="222250"/>
          </a:xfrm>
          <a:custGeom>
            <a:avLst/>
            <a:gdLst/>
            <a:ahLst/>
            <a:cxnLst/>
            <a:rect l="l" t="t" r="r" b="b"/>
            <a:pathLst>
              <a:path w="5715" h="222250">
                <a:moveTo>
                  <a:pt x="5270" y="0"/>
                </a:moveTo>
                <a:lnTo>
                  <a:pt x="2679" y="0"/>
                </a:lnTo>
                <a:lnTo>
                  <a:pt x="2679" y="5270"/>
                </a:lnTo>
                <a:lnTo>
                  <a:pt x="0" y="5270"/>
                </a:lnTo>
                <a:lnTo>
                  <a:pt x="0" y="222059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2" name="object 2432"/>
          <p:cNvSpPr/>
          <p:nvPr/>
        </p:nvSpPr>
        <p:spPr>
          <a:xfrm>
            <a:off x="14106647" y="2630981"/>
            <a:ext cx="6350" cy="12700"/>
          </a:xfrm>
          <a:custGeom>
            <a:avLst/>
            <a:gdLst/>
            <a:ahLst/>
            <a:cxnLst/>
            <a:rect l="l" t="t" r="r" b="b"/>
            <a:pathLst>
              <a:path w="6350" h="12700">
                <a:moveTo>
                  <a:pt x="6121" y="12242"/>
                </a:moveTo>
                <a:lnTo>
                  <a:pt x="5740" y="7518"/>
                </a:lnTo>
                <a:lnTo>
                  <a:pt x="3543" y="3124"/>
                </a:lnTo>
                <a:lnTo>
                  <a:pt x="0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3" name="object 2433"/>
          <p:cNvSpPr/>
          <p:nvPr/>
        </p:nvSpPr>
        <p:spPr>
          <a:xfrm>
            <a:off x="14112733" y="2643242"/>
            <a:ext cx="167640" cy="189230"/>
          </a:xfrm>
          <a:custGeom>
            <a:avLst/>
            <a:gdLst/>
            <a:ahLst/>
            <a:cxnLst/>
            <a:rect l="l" t="t" r="r" b="b"/>
            <a:pathLst>
              <a:path w="167640" h="189230">
                <a:moveTo>
                  <a:pt x="0" y="0"/>
                </a:moveTo>
                <a:lnTo>
                  <a:pt x="1752" y="0"/>
                </a:lnTo>
                <a:lnTo>
                  <a:pt x="1752" y="99644"/>
                </a:lnTo>
                <a:lnTo>
                  <a:pt x="48666" y="99644"/>
                </a:lnTo>
                <a:lnTo>
                  <a:pt x="48666" y="123063"/>
                </a:lnTo>
                <a:lnTo>
                  <a:pt x="167563" y="144894"/>
                </a:lnTo>
                <a:lnTo>
                  <a:pt x="166725" y="149339"/>
                </a:lnTo>
                <a:lnTo>
                  <a:pt x="166725" y="153873"/>
                </a:lnTo>
                <a:lnTo>
                  <a:pt x="157568" y="160909"/>
                </a:lnTo>
                <a:lnTo>
                  <a:pt x="145542" y="171361"/>
                </a:lnTo>
                <a:lnTo>
                  <a:pt x="145542" y="188849"/>
                </a:lnTo>
                <a:lnTo>
                  <a:pt x="117779" y="188849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4" name="object 2434"/>
          <p:cNvSpPr/>
          <p:nvPr/>
        </p:nvSpPr>
        <p:spPr>
          <a:xfrm>
            <a:off x="14222108" y="2832043"/>
            <a:ext cx="8890" cy="9525"/>
          </a:xfrm>
          <a:custGeom>
            <a:avLst/>
            <a:gdLst/>
            <a:ahLst/>
            <a:cxnLst/>
            <a:rect l="l" t="t" r="r" b="b"/>
            <a:pathLst>
              <a:path w="8890" h="9525">
                <a:moveTo>
                  <a:pt x="8470" y="0"/>
                </a:moveTo>
                <a:lnTo>
                  <a:pt x="4279" y="1346"/>
                </a:lnTo>
                <a:lnTo>
                  <a:pt x="1066" y="4762"/>
                </a:lnTo>
                <a:lnTo>
                  <a:pt x="0" y="9029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5" name="object 2435"/>
          <p:cNvSpPr/>
          <p:nvPr/>
        </p:nvSpPr>
        <p:spPr>
          <a:xfrm>
            <a:off x="14213082" y="2841057"/>
            <a:ext cx="9525" cy="10795"/>
          </a:xfrm>
          <a:custGeom>
            <a:avLst/>
            <a:gdLst/>
            <a:ahLst/>
            <a:cxnLst/>
            <a:rect l="l" t="t" r="r" b="b"/>
            <a:pathLst>
              <a:path w="9525" h="10794">
                <a:moveTo>
                  <a:pt x="0" y="10210"/>
                </a:moveTo>
                <a:lnTo>
                  <a:pt x="4610" y="8661"/>
                </a:lnTo>
                <a:lnTo>
                  <a:pt x="8051" y="4775"/>
                </a:lnTo>
                <a:lnTo>
                  <a:pt x="9017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6" name="object 2436"/>
          <p:cNvSpPr/>
          <p:nvPr/>
        </p:nvSpPr>
        <p:spPr>
          <a:xfrm>
            <a:off x="14186755" y="2851334"/>
            <a:ext cx="26670" cy="20320"/>
          </a:xfrm>
          <a:custGeom>
            <a:avLst/>
            <a:gdLst/>
            <a:ahLst/>
            <a:cxnLst/>
            <a:rect l="l" t="t" r="r" b="b"/>
            <a:pathLst>
              <a:path w="26669" h="20319">
                <a:moveTo>
                  <a:pt x="26276" y="0"/>
                </a:moveTo>
                <a:lnTo>
                  <a:pt x="19151" y="0"/>
                </a:lnTo>
                <a:lnTo>
                  <a:pt x="15722" y="5270"/>
                </a:lnTo>
                <a:lnTo>
                  <a:pt x="11379" y="5270"/>
                </a:lnTo>
                <a:lnTo>
                  <a:pt x="11379" y="20078"/>
                </a:lnTo>
                <a:lnTo>
                  <a:pt x="0" y="20078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7" name="object 2437"/>
          <p:cNvSpPr/>
          <p:nvPr/>
        </p:nvSpPr>
        <p:spPr>
          <a:xfrm>
            <a:off x="14181619" y="2871425"/>
            <a:ext cx="5715" cy="8890"/>
          </a:xfrm>
          <a:custGeom>
            <a:avLst/>
            <a:gdLst/>
            <a:ahLst/>
            <a:cxnLst/>
            <a:rect l="l" t="t" r="r" b="b"/>
            <a:pathLst>
              <a:path w="5715" h="8889">
                <a:moveTo>
                  <a:pt x="5232" y="0"/>
                </a:moveTo>
                <a:lnTo>
                  <a:pt x="2654" y="2324"/>
                </a:lnTo>
                <a:lnTo>
                  <a:pt x="838" y="5359"/>
                </a:lnTo>
                <a:lnTo>
                  <a:pt x="0" y="8724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8" name="object 2438"/>
          <p:cNvSpPr/>
          <p:nvPr/>
        </p:nvSpPr>
        <p:spPr>
          <a:xfrm>
            <a:off x="14176354" y="2880124"/>
            <a:ext cx="5715" cy="8890"/>
          </a:xfrm>
          <a:custGeom>
            <a:avLst/>
            <a:gdLst/>
            <a:ahLst/>
            <a:cxnLst/>
            <a:rect l="l" t="t" r="r" b="b"/>
            <a:pathLst>
              <a:path w="5715" h="8889">
                <a:moveTo>
                  <a:pt x="5232" y="0"/>
                </a:moveTo>
                <a:lnTo>
                  <a:pt x="2260" y="1968"/>
                </a:lnTo>
                <a:lnTo>
                  <a:pt x="330" y="5181"/>
                </a:lnTo>
                <a:lnTo>
                  <a:pt x="0" y="8724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9" name="object 2439"/>
          <p:cNvSpPr/>
          <p:nvPr/>
        </p:nvSpPr>
        <p:spPr>
          <a:xfrm>
            <a:off x="14176206" y="2888898"/>
            <a:ext cx="3810" cy="66675"/>
          </a:xfrm>
          <a:custGeom>
            <a:avLst/>
            <a:gdLst/>
            <a:ahLst/>
            <a:cxnLst/>
            <a:rect l="l" t="t" r="r" b="b"/>
            <a:pathLst>
              <a:path w="3809" h="66675">
                <a:moveTo>
                  <a:pt x="0" y="0"/>
                </a:moveTo>
                <a:lnTo>
                  <a:pt x="0" y="66433"/>
                </a:lnTo>
                <a:lnTo>
                  <a:pt x="3517" y="66433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0" name="object 2440"/>
          <p:cNvSpPr/>
          <p:nvPr/>
        </p:nvSpPr>
        <p:spPr>
          <a:xfrm>
            <a:off x="14179768" y="2955337"/>
            <a:ext cx="5715" cy="10795"/>
          </a:xfrm>
          <a:custGeom>
            <a:avLst/>
            <a:gdLst/>
            <a:ahLst/>
            <a:cxnLst/>
            <a:rect l="l" t="t" r="r" b="b"/>
            <a:pathLst>
              <a:path w="5715" h="10794">
                <a:moveTo>
                  <a:pt x="0" y="10452"/>
                </a:moveTo>
                <a:lnTo>
                  <a:pt x="2882" y="10452"/>
                </a:lnTo>
                <a:lnTo>
                  <a:pt x="5232" y="8115"/>
                </a:lnTo>
                <a:lnTo>
                  <a:pt x="5232" y="5219"/>
                </a:lnTo>
                <a:lnTo>
                  <a:pt x="5232" y="2336"/>
                </a:lnTo>
                <a:lnTo>
                  <a:pt x="2882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1" name="object 2441"/>
          <p:cNvSpPr/>
          <p:nvPr/>
        </p:nvSpPr>
        <p:spPr>
          <a:xfrm>
            <a:off x="14178074" y="2965857"/>
            <a:ext cx="1905" cy="4445"/>
          </a:xfrm>
          <a:custGeom>
            <a:avLst/>
            <a:gdLst/>
            <a:ahLst/>
            <a:cxnLst/>
            <a:rect l="l" t="t" r="r" b="b"/>
            <a:pathLst>
              <a:path w="1905" h="4444">
                <a:moveTo>
                  <a:pt x="1739" y="0"/>
                </a:moveTo>
                <a:lnTo>
                  <a:pt x="825" y="1295"/>
                </a:lnTo>
                <a:lnTo>
                  <a:pt x="215" y="2794"/>
                </a:lnTo>
                <a:lnTo>
                  <a:pt x="0" y="4368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2" name="object 2442"/>
          <p:cNvSpPr/>
          <p:nvPr/>
        </p:nvSpPr>
        <p:spPr>
          <a:xfrm>
            <a:off x="14172781" y="2970229"/>
            <a:ext cx="15875" cy="43815"/>
          </a:xfrm>
          <a:custGeom>
            <a:avLst/>
            <a:gdLst/>
            <a:ahLst/>
            <a:cxnLst/>
            <a:rect l="l" t="t" r="r" b="b"/>
            <a:pathLst>
              <a:path w="15875" h="43814">
                <a:moveTo>
                  <a:pt x="5181" y="0"/>
                </a:moveTo>
                <a:lnTo>
                  <a:pt x="3428" y="0"/>
                </a:lnTo>
                <a:lnTo>
                  <a:pt x="3428" y="15735"/>
                </a:lnTo>
                <a:lnTo>
                  <a:pt x="1752" y="15735"/>
                </a:lnTo>
                <a:lnTo>
                  <a:pt x="1752" y="31457"/>
                </a:lnTo>
                <a:lnTo>
                  <a:pt x="0" y="31457"/>
                </a:lnTo>
                <a:lnTo>
                  <a:pt x="0" y="43675"/>
                </a:lnTo>
                <a:lnTo>
                  <a:pt x="15735" y="43675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3" name="object 2443"/>
          <p:cNvSpPr/>
          <p:nvPr/>
        </p:nvSpPr>
        <p:spPr>
          <a:xfrm>
            <a:off x="14181535" y="3013851"/>
            <a:ext cx="6985" cy="13970"/>
          </a:xfrm>
          <a:custGeom>
            <a:avLst/>
            <a:gdLst/>
            <a:ahLst/>
            <a:cxnLst/>
            <a:rect l="l" t="t" r="r" b="b"/>
            <a:pathLst>
              <a:path w="6984" h="13969">
                <a:moveTo>
                  <a:pt x="0" y="13957"/>
                </a:moveTo>
                <a:lnTo>
                  <a:pt x="4394" y="10668"/>
                </a:lnTo>
                <a:lnTo>
                  <a:pt x="6972" y="5499"/>
                </a:lnTo>
                <a:lnTo>
                  <a:pt x="6972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4" name="object 2444"/>
          <p:cNvSpPr/>
          <p:nvPr/>
        </p:nvSpPr>
        <p:spPr>
          <a:xfrm>
            <a:off x="14164919" y="3027965"/>
            <a:ext cx="34925" cy="817880"/>
          </a:xfrm>
          <a:custGeom>
            <a:avLst/>
            <a:gdLst/>
            <a:ahLst/>
            <a:cxnLst/>
            <a:rect l="l" t="t" r="r" b="b"/>
            <a:pathLst>
              <a:path w="34925" h="817879">
                <a:moveTo>
                  <a:pt x="16560" y="0"/>
                </a:moveTo>
                <a:lnTo>
                  <a:pt x="16560" y="3429"/>
                </a:lnTo>
                <a:lnTo>
                  <a:pt x="13970" y="3429"/>
                </a:lnTo>
                <a:lnTo>
                  <a:pt x="13970" y="12217"/>
                </a:lnTo>
                <a:lnTo>
                  <a:pt x="12217" y="12217"/>
                </a:lnTo>
                <a:lnTo>
                  <a:pt x="3416" y="92621"/>
                </a:lnTo>
                <a:lnTo>
                  <a:pt x="3416" y="698106"/>
                </a:lnTo>
                <a:lnTo>
                  <a:pt x="8877" y="698106"/>
                </a:lnTo>
                <a:lnTo>
                  <a:pt x="8877" y="706894"/>
                </a:lnTo>
                <a:lnTo>
                  <a:pt x="0" y="706894"/>
                </a:lnTo>
                <a:lnTo>
                  <a:pt x="0" y="783323"/>
                </a:lnTo>
                <a:lnTo>
                  <a:pt x="34886" y="792022"/>
                </a:lnTo>
                <a:lnTo>
                  <a:pt x="34886" y="799058"/>
                </a:lnTo>
                <a:lnTo>
                  <a:pt x="28028" y="799058"/>
                </a:lnTo>
                <a:lnTo>
                  <a:pt x="28028" y="803402"/>
                </a:lnTo>
                <a:lnTo>
                  <a:pt x="22580" y="803402"/>
                </a:lnTo>
                <a:lnTo>
                  <a:pt x="22580" y="806919"/>
                </a:lnTo>
                <a:lnTo>
                  <a:pt x="17208" y="806919"/>
                </a:lnTo>
                <a:lnTo>
                  <a:pt x="17208" y="817372"/>
                </a:lnTo>
                <a:lnTo>
                  <a:pt x="3238" y="817372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5" name="object 2445"/>
          <p:cNvSpPr/>
          <p:nvPr/>
        </p:nvSpPr>
        <p:spPr>
          <a:xfrm>
            <a:off x="14159086" y="3844461"/>
            <a:ext cx="143743" cy="34475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6" name="object 2446"/>
          <p:cNvSpPr/>
          <p:nvPr/>
        </p:nvSpPr>
        <p:spPr>
          <a:xfrm>
            <a:off x="14220899" y="4188335"/>
            <a:ext cx="11430" cy="470534"/>
          </a:xfrm>
          <a:custGeom>
            <a:avLst/>
            <a:gdLst/>
            <a:ahLst/>
            <a:cxnLst/>
            <a:rect l="l" t="t" r="r" b="b"/>
            <a:pathLst>
              <a:path w="11430" h="470535">
                <a:moveTo>
                  <a:pt x="11099" y="0"/>
                </a:moveTo>
                <a:lnTo>
                  <a:pt x="11099" y="2590"/>
                </a:lnTo>
                <a:lnTo>
                  <a:pt x="0" y="2590"/>
                </a:lnTo>
                <a:lnTo>
                  <a:pt x="0" y="463092"/>
                </a:lnTo>
                <a:lnTo>
                  <a:pt x="1663" y="470128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7" name="object 2447"/>
          <p:cNvSpPr/>
          <p:nvPr/>
        </p:nvSpPr>
        <p:spPr>
          <a:xfrm>
            <a:off x="14222607" y="4658371"/>
            <a:ext cx="5715" cy="10795"/>
          </a:xfrm>
          <a:custGeom>
            <a:avLst/>
            <a:gdLst/>
            <a:ahLst/>
            <a:cxnLst/>
            <a:rect l="l" t="t" r="r" b="b"/>
            <a:pathLst>
              <a:path w="5715" h="10795">
                <a:moveTo>
                  <a:pt x="0" y="10452"/>
                </a:moveTo>
                <a:lnTo>
                  <a:pt x="2882" y="10452"/>
                </a:lnTo>
                <a:lnTo>
                  <a:pt x="5232" y="8115"/>
                </a:lnTo>
                <a:lnTo>
                  <a:pt x="5232" y="5219"/>
                </a:lnTo>
                <a:lnTo>
                  <a:pt x="5232" y="2336"/>
                </a:lnTo>
                <a:lnTo>
                  <a:pt x="2882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8" name="object 2448"/>
          <p:cNvSpPr/>
          <p:nvPr/>
        </p:nvSpPr>
        <p:spPr>
          <a:xfrm>
            <a:off x="14222561" y="4668916"/>
            <a:ext cx="149225" cy="218440"/>
          </a:xfrm>
          <a:custGeom>
            <a:avLst/>
            <a:gdLst/>
            <a:ahLst/>
            <a:cxnLst/>
            <a:rect l="l" t="t" r="r" b="b"/>
            <a:pathLst>
              <a:path w="149225" h="218439">
                <a:moveTo>
                  <a:pt x="0" y="0"/>
                </a:moveTo>
                <a:lnTo>
                  <a:pt x="0" y="7035"/>
                </a:lnTo>
                <a:lnTo>
                  <a:pt x="6565" y="13970"/>
                </a:lnTo>
                <a:lnTo>
                  <a:pt x="6565" y="59397"/>
                </a:lnTo>
                <a:lnTo>
                  <a:pt x="7404" y="59397"/>
                </a:lnTo>
                <a:lnTo>
                  <a:pt x="7404" y="153873"/>
                </a:lnTo>
                <a:lnTo>
                  <a:pt x="14160" y="153873"/>
                </a:lnTo>
                <a:lnTo>
                  <a:pt x="14160" y="164325"/>
                </a:lnTo>
                <a:lnTo>
                  <a:pt x="20904" y="164325"/>
                </a:lnTo>
                <a:lnTo>
                  <a:pt x="20904" y="171361"/>
                </a:lnTo>
                <a:lnTo>
                  <a:pt x="25717" y="171361"/>
                </a:lnTo>
                <a:lnTo>
                  <a:pt x="149148" y="198932"/>
                </a:lnTo>
                <a:lnTo>
                  <a:pt x="149148" y="200787"/>
                </a:lnTo>
                <a:lnTo>
                  <a:pt x="147396" y="200787"/>
                </a:lnTo>
                <a:lnTo>
                  <a:pt x="147396" y="218274"/>
                </a:lnTo>
                <a:lnTo>
                  <a:pt x="139712" y="218274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9" name="object 2449"/>
          <p:cNvSpPr/>
          <p:nvPr/>
        </p:nvSpPr>
        <p:spPr>
          <a:xfrm>
            <a:off x="14348826" y="4887148"/>
            <a:ext cx="13970" cy="17780"/>
          </a:xfrm>
          <a:custGeom>
            <a:avLst/>
            <a:gdLst/>
            <a:ahLst/>
            <a:cxnLst/>
            <a:rect l="l" t="t" r="r" b="b"/>
            <a:pathLst>
              <a:path w="13969" h="17779">
                <a:moveTo>
                  <a:pt x="0" y="17500"/>
                </a:moveTo>
                <a:lnTo>
                  <a:pt x="7315" y="14490"/>
                </a:lnTo>
                <a:lnTo>
                  <a:pt x="12484" y="7823"/>
                </a:lnTo>
                <a:lnTo>
                  <a:pt x="13601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0" name="object 2450"/>
          <p:cNvSpPr/>
          <p:nvPr/>
        </p:nvSpPr>
        <p:spPr>
          <a:xfrm>
            <a:off x="14312039" y="4904672"/>
            <a:ext cx="36830" cy="19685"/>
          </a:xfrm>
          <a:custGeom>
            <a:avLst/>
            <a:gdLst/>
            <a:ahLst/>
            <a:cxnLst/>
            <a:rect l="l" t="t" r="r" b="b"/>
            <a:pathLst>
              <a:path w="36830" h="19685">
                <a:moveTo>
                  <a:pt x="36728" y="0"/>
                </a:moveTo>
                <a:lnTo>
                  <a:pt x="31457" y="5181"/>
                </a:lnTo>
                <a:lnTo>
                  <a:pt x="29692" y="8699"/>
                </a:lnTo>
                <a:lnTo>
                  <a:pt x="29692" y="19240"/>
                </a:lnTo>
                <a:lnTo>
                  <a:pt x="0" y="1924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1" name="object 2451"/>
          <p:cNvSpPr/>
          <p:nvPr/>
        </p:nvSpPr>
        <p:spPr>
          <a:xfrm>
            <a:off x="14284455" y="4923778"/>
            <a:ext cx="27940" cy="20955"/>
          </a:xfrm>
          <a:custGeom>
            <a:avLst/>
            <a:gdLst/>
            <a:ahLst/>
            <a:cxnLst/>
            <a:rect l="l" t="t" r="r" b="b"/>
            <a:pathLst>
              <a:path w="27940" h="20954">
                <a:moveTo>
                  <a:pt x="27647" y="0"/>
                </a:moveTo>
                <a:lnTo>
                  <a:pt x="20107" y="4317"/>
                </a:lnTo>
                <a:lnTo>
                  <a:pt x="12961" y="9232"/>
                </a:lnTo>
                <a:lnTo>
                  <a:pt x="6247" y="14719"/>
                </a:lnTo>
                <a:lnTo>
                  <a:pt x="0" y="20751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2" name="object 2452"/>
          <p:cNvSpPr/>
          <p:nvPr/>
        </p:nvSpPr>
        <p:spPr>
          <a:xfrm>
            <a:off x="14277159" y="4944538"/>
            <a:ext cx="7620" cy="16510"/>
          </a:xfrm>
          <a:custGeom>
            <a:avLst/>
            <a:gdLst/>
            <a:ahLst/>
            <a:cxnLst/>
            <a:rect l="l" t="t" r="r" b="b"/>
            <a:pathLst>
              <a:path w="7619" h="16510">
                <a:moveTo>
                  <a:pt x="7289" y="0"/>
                </a:moveTo>
                <a:lnTo>
                  <a:pt x="2311" y="3682"/>
                </a:lnTo>
                <a:lnTo>
                  <a:pt x="0" y="9982"/>
                </a:lnTo>
                <a:lnTo>
                  <a:pt x="1422" y="16014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3" name="object 2453"/>
          <p:cNvSpPr/>
          <p:nvPr/>
        </p:nvSpPr>
        <p:spPr>
          <a:xfrm>
            <a:off x="14278540" y="4960651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752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4" name="object 2454"/>
          <p:cNvSpPr/>
          <p:nvPr/>
        </p:nvSpPr>
        <p:spPr>
          <a:xfrm>
            <a:off x="14280297" y="4960550"/>
            <a:ext cx="5715" cy="17780"/>
          </a:xfrm>
          <a:custGeom>
            <a:avLst/>
            <a:gdLst/>
            <a:ahLst/>
            <a:cxnLst/>
            <a:rect l="l" t="t" r="r" b="b"/>
            <a:pathLst>
              <a:path w="5715" h="17779">
                <a:moveTo>
                  <a:pt x="0" y="17500"/>
                </a:moveTo>
                <a:lnTo>
                  <a:pt x="3390" y="15900"/>
                </a:lnTo>
                <a:lnTo>
                  <a:pt x="5549" y="12496"/>
                </a:lnTo>
                <a:lnTo>
                  <a:pt x="5549" y="8750"/>
                </a:lnTo>
                <a:lnTo>
                  <a:pt x="5549" y="5003"/>
                </a:lnTo>
                <a:lnTo>
                  <a:pt x="3390" y="1600"/>
                </a:lnTo>
                <a:lnTo>
                  <a:pt x="0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5" name="object 2455"/>
          <p:cNvSpPr/>
          <p:nvPr/>
        </p:nvSpPr>
        <p:spPr>
          <a:xfrm>
            <a:off x="14271508" y="4978045"/>
            <a:ext cx="17780" cy="119380"/>
          </a:xfrm>
          <a:custGeom>
            <a:avLst/>
            <a:gdLst/>
            <a:ahLst/>
            <a:cxnLst/>
            <a:rect l="l" t="t" r="r" b="b"/>
            <a:pathLst>
              <a:path w="17780" h="119379">
                <a:moveTo>
                  <a:pt x="8788" y="0"/>
                </a:moveTo>
                <a:lnTo>
                  <a:pt x="7035" y="0"/>
                </a:lnTo>
                <a:lnTo>
                  <a:pt x="1752" y="7035"/>
                </a:lnTo>
                <a:lnTo>
                  <a:pt x="0" y="7035"/>
                </a:lnTo>
                <a:lnTo>
                  <a:pt x="0" y="99745"/>
                </a:lnTo>
                <a:lnTo>
                  <a:pt x="17487" y="99745"/>
                </a:lnTo>
                <a:lnTo>
                  <a:pt x="17487" y="113715"/>
                </a:lnTo>
                <a:lnTo>
                  <a:pt x="13970" y="113715"/>
                </a:lnTo>
                <a:lnTo>
                  <a:pt x="13970" y="118986"/>
                </a:lnTo>
                <a:lnTo>
                  <a:pt x="10541" y="118986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6" name="object 2456"/>
          <p:cNvSpPr/>
          <p:nvPr/>
        </p:nvSpPr>
        <p:spPr>
          <a:xfrm>
            <a:off x="14277157" y="5096890"/>
            <a:ext cx="5080" cy="8890"/>
          </a:xfrm>
          <a:custGeom>
            <a:avLst/>
            <a:gdLst/>
            <a:ahLst/>
            <a:cxnLst/>
            <a:rect l="l" t="t" r="r" b="b"/>
            <a:pathLst>
              <a:path w="5080" h="8889">
                <a:moveTo>
                  <a:pt x="4876" y="0"/>
                </a:moveTo>
                <a:lnTo>
                  <a:pt x="1803" y="1816"/>
                </a:lnTo>
                <a:lnTo>
                  <a:pt x="0" y="5207"/>
                </a:lnTo>
                <a:lnTo>
                  <a:pt x="190" y="8775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7" name="object 2457"/>
          <p:cNvSpPr/>
          <p:nvPr/>
        </p:nvSpPr>
        <p:spPr>
          <a:xfrm>
            <a:off x="14273820" y="510573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3517" y="0"/>
                </a:moveTo>
                <a:lnTo>
                  <a:pt x="1765" y="0"/>
                </a:lnTo>
                <a:lnTo>
                  <a:pt x="1765" y="3517"/>
                </a:lnTo>
                <a:lnTo>
                  <a:pt x="0" y="3517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8" name="object 2458"/>
          <p:cNvSpPr/>
          <p:nvPr/>
        </p:nvSpPr>
        <p:spPr>
          <a:xfrm>
            <a:off x="14272248" y="5109195"/>
            <a:ext cx="1905" cy="28575"/>
          </a:xfrm>
          <a:custGeom>
            <a:avLst/>
            <a:gdLst/>
            <a:ahLst/>
            <a:cxnLst/>
            <a:rect l="l" t="t" r="r" b="b"/>
            <a:pathLst>
              <a:path w="1905" h="28575">
                <a:moveTo>
                  <a:pt x="1724" y="0"/>
                </a:moveTo>
                <a:lnTo>
                  <a:pt x="431" y="6951"/>
                </a:lnTo>
                <a:lnTo>
                  <a:pt x="0" y="13981"/>
                </a:lnTo>
                <a:lnTo>
                  <a:pt x="431" y="21007"/>
                </a:lnTo>
                <a:lnTo>
                  <a:pt x="1724" y="27952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9" name="object 2459"/>
          <p:cNvSpPr/>
          <p:nvPr/>
        </p:nvSpPr>
        <p:spPr>
          <a:xfrm>
            <a:off x="14272158" y="5137190"/>
            <a:ext cx="3810" cy="116839"/>
          </a:xfrm>
          <a:custGeom>
            <a:avLst/>
            <a:gdLst/>
            <a:ahLst/>
            <a:cxnLst/>
            <a:rect l="l" t="t" r="r" b="b"/>
            <a:pathLst>
              <a:path w="3809" h="116839">
                <a:moveTo>
                  <a:pt x="1663" y="0"/>
                </a:moveTo>
                <a:lnTo>
                  <a:pt x="3416" y="0"/>
                </a:lnTo>
                <a:lnTo>
                  <a:pt x="3416" y="8788"/>
                </a:lnTo>
                <a:lnTo>
                  <a:pt x="0" y="8788"/>
                </a:lnTo>
                <a:lnTo>
                  <a:pt x="927" y="116484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0" name="object 2460"/>
          <p:cNvSpPr/>
          <p:nvPr/>
        </p:nvSpPr>
        <p:spPr>
          <a:xfrm>
            <a:off x="14265909" y="5253683"/>
            <a:ext cx="7620" cy="13335"/>
          </a:xfrm>
          <a:custGeom>
            <a:avLst/>
            <a:gdLst/>
            <a:ahLst/>
            <a:cxnLst/>
            <a:rect l="l" t="t" r="r" b="b"/>
            <a:pathLst>
              <a:path w="7619" h="13335">
                <a:moveTo>
                  <a:pt x="0" y="13144"/>
                </a:moveTo>
                <a:lnTo>
                  <a:pt x="4394" y="10185"/>
                </a:lnTo>
                <a:lnTo>
                  <a:pt x="7061" y="5283"/>
                </a:lnTo>
                <a:lnTo>
                  <a:pt x="7162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1" name="object 2461"/>
          <p:cNvSpPr/>
          <p:nvPr/>
        </p:nvSpPr>
        <p:spPr>
          <a:xfrm>
            <a:off x="14242090" y="5266819"/>
            <a:ext cx="36195" cy="612140"/>
          </a:xfrm>
          <a:custGeom>
            <a:avLst/>
            <a:gdLst/>
            <a:ahLst/>
            <a:cxnLst/>
            <a:rect l="l" t="t" r="r" b="b"/>
            <a:pathLst>
              <a:path w="36194" h="612139">
                <a:moveTo>
                  <a:pt x="23774" y="0"/>
                </a:moveTo>
                <a:lnTo>
                  <a:pt x="23774" y="4622"/>
                </a:lnTo>
                <a:lnTo>
                  <a:pt x="21094" y="4622"/>
                </a:lnTo>
                <a:lnTo>
                  <a:pt x="14338" y="69862"/>
                </a:lnTo>
                <a:lnTo>
                  <a:pt x="0" y="69862"/>
                </a:lnTo>
                <a:lnTo>
                  <a:pt x="0" y="434416"/>
                </a:lnTo>
                <a:lnTo>
                  <a:pt x="19240" y="434416"/>
                </a:lnTo>
                <a:lnTo>
                  <a:pt x="19240" y="444868"/>
                </a:lnTo>
                <a:lnTo>
                  <a:pt x="10452" y="444868"/>
                </a:lnTo>
                <a:lnTo>
                  <a:pt x="10452" y="570699"/>
                </a:lnTo>
                <a:lnTo>
                  <a:pt x="35991" y="570699"/>
                </a:lnTo>
                <a:lnTo>
                  <a:pt x="35991" y="575970"/>
                </a:lnTo>
                <a:lnTo>
                  <a:pt x="34328" y="575970"/>
                </a:lnTo>
                <a:lnTo>
                  <a:pt x="34328" y="586435"/>
                </a:lnTo>
                <a:lnTo>
                  <a:pt x="31356" y="586435"/>
                </a:lnTo>
                <a:lnTo>
                  <a:pt x="31356" y="590867"/>
                </a:lnTo>
                <a:lnTo>
                  <a:pt x="29603" y="590867"/>
                </a:lnTo>
                <a:lnTo>
                  <a:pt x="29603" y="594296"/>
                </a:lnTo>
                <a:lnTo>
                  <a:pt x="27851" y="594296"/>
                </a:lnTo>
                <a:lnTo>
                  <a:pt x="27851" y="611784"/>
                </a:lnTo>
                <a:lnTo>
                  <a:pt x="24790" y="611784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2" name="object 2462"/>
          <p:cNvSpPr/>
          <p:nvPr/>
        </p:nvSpPr>
        <p:spPr>
          <a:xfrm>
            <a:off x="14258756" y="5878614"/>
            <a:ext cx="8255" cy="8890"/>
          </a:xfrm>
          <a:custGeom>
            <a:avLst/>
            <a:gdLst/>
            <a:ahLst/>
            <a:cxnLst/>
            <a:rect l="l" t="t" r="r" b="b"/>
            <a:pathLst>
              <a:path w="8255" h="8889">
                <a:moveTo>
                  <a:pt x="0" y="8737"/>
                </a:moveTo>
                <a:lnTo>
                  <a:pt x="3759" y="7010"/>
                </a:lnTo>
                <a:lnTo>
                  <a:pt x="6680" y="3873"/>
                </a:lnTo>
                <a:lnTo>
                  <a:pt x="8140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3" name="object 2463"/>
          <p:cNvSpPr/>
          <p:nvPr/>
        </p:nvSpPr>
        <p:spPr>
          <a:xfrm>
            <a:off x="14252542" y="5887392"/>
            <a:ext cx="59690" cy="3080385"/>
          </a:xfrm>
          <a:custGeom>
            <a:avLst/>
            <a:gdLst/>
            <a:ahLst/>
            <a:cxnLst/>
            <a:rect l="l" t="t" r="r" b="b"/>
            <a:pathLst>
              <a:path w="59690" h="3080384">
                <a:moveTo>
                  <a:pt x="6197" y="0"/>
                </a:moveTo>
                <a:lnTo>
                  <a:pt x="6197" y="5181"/>
                </a:lnTo>
                <a:lnTo>
                  <a:pt x="3517" y="5181"/>
                </a:lnTo>
                <a:lnTo>
                  <a:pt x="3517" y="33223"/>
                </a:lnTo>
                <a:lnTo>
                  <a:pt x="1752" y="33223"/>
                </a:lnTo>
                <a:lnTo>
                  <a:pt x="1752" y="36728"/>
                </a:lnTo>
                <a:lnTo>
                  <a:pt x="0" y="36728"/>
                </a:lnTo>
                <a:lnTo>
                  <a:pt x="0" y="353822"/>
                </a:lnTo>
                <a:lnTo>
                  <a:pt x="59499" y="335216"/>
                </a:lnTo>
                <a:lnTo>
                  <a:pt x="56445" y="3079925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4" name="object 2464"/>
          <p:cNvSpPr/>
          <p:nvPr/>
        </p:nvSpPr>
        <p:spPr>
          <a:xfrm>
            <a:off x="13279632" y="8359688"/>
            <a:ext cx="18415" cy="607695"/>
          </a:xfrm>
          <a:custGeom>
            <a:avLst/>
            <a:gdLst/>
            <a:ahLst/>
            <a:cxnLst/>
            <a:rect l="l" t="t" r="r" b="b"/>
            <a:pathLst>
              <a:path w="18415" h="607695">
                <a:moveTo>
                  <a:pt x="18402" y="607628"/>
                </a:moveTo>
                <a:lnTo>
                  <a:pt x="18402" y="112979"/>
                </a:lnTo>
                <a:lnTo>
                  <a:pt x="7023" y="112979"/>
                </a:lnTo>
                <a:lnTo>
                  <a:pt x="7023" y="94195"/>
                </a:lnTo>
                <a:lnTo>
                  <a:pt x="1752" y="94195"/>
                </a:lnTo>
                <a:lnTo>
                  <a:pt x="1752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5" name="object 2465"/>
          <p:cNvSpPr/>
          <p:nvPr/>
        </p:nvSpPr>
        <p:spPr>
          <a:xfrm>
            <a:off x="13263960" y="8333375"/>
            <a:ext cx="15875" cy="26670"/>
          </a:xfrm>
          <a:custGeom>
            <a:avLst/>
            <a:gdLst/>
            <a:ahLst/>
            <a:cxnLst/>
            <a:rect l="l" t="t" r="r" b="b"/>
            <a:pathLst>
              <a:path w="15875" h="26670">
                <a:moveTo>
                  <a:pt x="15735" y="26238"/>
                </a:moveTo>
                <a:lnTo>
                  <a:pt x="14882" y="18132"/>
                </a:lnTo>
                <a:lnTo>
                  <a:pt x="11796" y="10761"/>
                </a:lnTo>
                <a:lnTo>
                  <a:pt x="6746" y="4569"/>
                </a:lnTo>
                <a:lnTo>
                  <a:pt x="0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6" name="object 2466"/>
          <p:cNvSpPr/>
          <p:nvPr/>
        </p:nvSpPr>
        <p:spPr>
          <a:xfrm>
            <a:off x="13253446" y="7314237"/>
            <a:ext cx="88900" cy="1019175"/>
          </a:xfrm>
          <a:custGeom>
            <a:avLst/>
            <a:gdLst/>
            <a:ahLst/>
            <a:cxnLst/>
            <a:rect l="l" t="t" r="r" b="b"/>
            <a:pathLst>
              <a:path w="88900" h="1019175">
                <a:moveTo>
                  <a:pt x="10452" y="1019174"/>
                </a:moveTo>
                <a:lnTo>
                  <a:pt x="1752" y="1019174"/>
                </a:lnTo>
                <a:lnTo>
                  <a:pt x="1752" y="1007795"/>
                </a:lnTo>
                <a:lnTo>
                  <a:pt x="0" y="1007795"/>
                </a:lnTo>
                <a:lnTo>
                  <a:pt x="0" y="955332"/>
                </a:lnTo>
                <a:lnTo>
                  <a:pt x="28867" y="948397"/>
                </a:lnTo>
                <a:lnTo>
                  <a:pt x="28867" y="927392"/>
                </a:lnTo>
                <a:lnTo>
                  <a:pt x="42189" y="927392"/>
                </a:lnTo>
                <a:lnTo>
                  <a:pt x="43294" y="794524"/>
                </a:lnTo>
                <a:lnTo>
                  <a:pt x="63931" y="794423"/>
                </a:lnTo>
                <a:lnTo>
                  <a:pt x="63931" y="783793"/>
                </a:lnTo>
                <a:lnTo>
                  <a:pt x="55143" y="783793"/>
                </a:lnTo>
                <a:lnTo>
                  <a:pt x="55143" y="773239"/>
                </a:lnTo>
                <a:lnTo>
                  <a:pt x="63931" y="773239"/>
                </a:lnTo>
                <a:lnTo>
                  <a:pt x="63931" y="769721"/>
                </a:lnTo>
                <a:lnTo>
                  <a:pt x="76149" y="769721"/>
                </a:lnTo>
                <a:lnTo>
                  <a:pt x="76149" y="399059"/>
                </a:lnTo>
                <a:lnTo>
                  <a:pt x="63931" y="399059"/>
                </a:lnTo>
                <a:lnTo>
                  <a:pt x="63931" y="245656"/>
                </a:lnTo>
                <a:lnTo>
                  <a:pt x="76149" y="245656"/>
                </a:lnTo>
                <a:lnTo>
                  <a:pt x="76149" y="233438"/>
                </a:lnTo>
                <a:lnTo>
                  <a:pt x="88353" y="233438"/>
                </a:lnTo>
                <a:lnTo>
                  <a:pt x="88353" y="69024"/>
                </a:lnTo>
                <a:lnTo>
                  <a:pt x="76149" y="69024"/>
                </a:lnTo>
                <a:lnTo>
                  <a:pt x="76149" y="56807"/>
                </a:lnTo>
                <a:lnTo>
                  <a:pt x="63931" y="56807"/>
                </a:lnTo>
                <a:lnTo>
                  <a:pt x="63931" y="19240"/>
                </a:lnTo>
                <a:lnTo>
                  <a:pt x="61709" y="19240"/>
                </a:lnTo>
                <a:lnTo>
                  <a:pt x="61709" y="0"/>
                </a:lnTo>
                <a:lnTo>
                  <a:pt x="59956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7" name="object 2467"/>
          <p:cNvSpPr/>
          <p:nvPr/>
        </p:nvSpPr>
        <p:spPr>
          <a:xfrm>
            <a:off x="13305580" y="7301034"/>
            <a:ext cx="8255" cy="13335"/>
          </a:xfrm>
          <a:custGeom>
            <a:avLst/>
            <a:gdLst/>
            <a:ahLst/>
            <a:cxnLst/>
            <a:rect l="l" t="t" r="r" b="b"/>
            <a:pathLst>
              <a:path w="8255" h="13334">
                <a:moveTo>
                  <a:pt x="7912" y="13106"/>
                </a:moveTo>
                <a:lnTo>
                  <a:pt x="7861" y="7619"/>
                </a:lnTo>
                <a:lnTo>
                  <a:pt x="4826" y="2603"/>
                </a:lnTo>
                <a:lnTo>
                  <a:pt x="0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8" name="object 2468"/>
          <p:cNvSpPr/>
          <p:nvPr/>
        </p:nvSpPr>
        <p:spPr>
          <a:xfrm>
            <a:off x="13303781" y="6731415"/>
            <a:ext cx="38735" cy="570230"/>
          </a:xfrm>
          <a:custGeom>
            <a:avLst/>
            <a:gdLst/>
            <a:ahLst/>
            <a:cxnLst/>
            <a:rect l="l" t="t" r="r" b="b"/>
            <a:pathLst>
              <a:path w="38734" h="570229">
                <a:moveTo>
                  <a:pt x="1752" y="569683"/>
                </a:moveTo>
                <a:lnTo>
                  <a:pt x="1752" y="566166"/>
                </a:lnTo>
                <a:lnTo>
                  <a:pt x="0" y="566166"/>
                </a:lnTo>
                <a:lnTo>
                  <a:pt x="88" y="555713"/>
                </a:lnTo>
                <a:lnTo>
                  <a:pt x="13601" y="555713"/>
                </a:lnTo>
                <a:lnTo>
                  <a:pt x="13601" y="392595"/>
                </a:lnTo>
                <a:lnTo>
                  <a:pt x="4800" y="392595"/>
                </a:lnTo>
                <a:lnTo>
                  <a:pt x="4800" y="382130"/>
                </a:lnTo>
                <a:lnTo>
                  <a:pt x="38671" y="382130"/>
                </a:lnTo>
                <a:lnTo>
                  <a:pt x="38671" y="48120"/>
                </a:lnTo>
                <a:lnTo>
                  <a:pt x="27292" y="48120"/>
                </a:lnTo>
                <a:lnTo>
                  <a:pt x="27292" y="34417"/>
                </a:lnTo>
                <a:lnTo>
                  <a:pt x="4533" y="34417"/>
                </a:lnTo>
                <a:lnTo>
                  <a:pt x="4800" y="4343"/>
                </a:lnTo>
                <a:lnTo>
                  <a:pt x="1295" y="4343"/>
                </a:lnTo>
                <a:lnTo>
                  <a:pt x="1295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9" name="object 2469"/>
          <p:cNvSpPr/>
          <p:nvPr/>
        </p:nvSpPr>
        <p:spPr>
          <a:xfrm>
            <a:off x="13301181" y="6723458"/>
            <a:ext cx="4445" cy="8255"/>
          </a:xfrm>
          <a:custGeom>
            <a:avLst/>
            <a:gdLst/>
            <a:ahLst/>
            <a:cxnLst/>
            <a:rect l="l" t="t" r="r" b="b"/>
            <a:pathLst>
              <a:path w="4444" h="8254">
                <a:moveTo>
                  <a:pt x="3936" y="0"/>
                </a:moveTo>
                <a:lnTo>
                  <a:pt x="1765" y="0"/>
                </a:lnTo>
                <a:lnTo>
                  <a:pt x="0" y="1765"/>
                </a:lnTo>
                <a:lnTo>
                  <a:pt x="0" y="3937"/>
                </a:lnTo>
                <a:lnTo>
                  <a:pt x="0" y="6108"/>
                </a:lnTo>
                <a:lnTo>
                  <a:pt x="1765" y="7861"/>
                </a:lnTo>
                <a:lnTo>
                  <a:pt x="3936" y="7861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0" name="object 2470"/>
          <p:cNvSpPr/>
          <p:nvPr/>
        </p:nvSpPr>
        <p:spPr>
          <a:xfrm>
            <a:off x="13301188" y="6690061"/>
            <a:ext cx="4445" cy="33655"/>
          </a:xfrm>
          <a:custGeom>
            <a:avLst/>
            <a:gdLst/>
            <a:ahLst/>
            <a:cxnLst/>
            <a:rect l="l" t="t" r="r" b="b"/>
            <a:pathLst>
              <a:path w="4444" h="33654">
                <a:moveTo>
                  <a:pt x="3886" y="33489"/>
                </a:moveTo>
                <a:lnTo>
                  <a:pt x="0" y="33489"/>
                </a:lnTo>
                <a:lnTo>
                  <a:pt x="0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1" name="object 2471"/>
          <p:cNvSpPr/>
          <p:nvPr/>
        </p:nvSpPr>
        <p:spPr>
          <a:xfrm>
            <a:off x="13297450" y="6679227"/>
            <a:ext cx="3810" cy="11430"/>
          </a:xfrm>
          <a:custGeom>
            <a:avLst/>
            <a:gdLst/>
            <a:ahLst/>
            <a:cxnLst/>
            <a:rect l="l" t="t" r="r" b="b"/>
            <a:pathLst>
              <a:path w="3809" h="11429">
                <a:moveTo>
                  <a:pt x="3733" y="10833"/>
                </a:moveTo>
                <a:lnTo>
                  <a:pt x="3810" y="6896"/>
                </a:lnTo>
                <a:lnTo>
                  <a:pt x="2489" y="3060"/>
                </a:lnTo>
                <a:lnTo>
                  <a:pt x="0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2" name="object 2472"/>
          <p:cNvSpPr/>
          <p:nvPr/>
        </p:nvSpPr>
        <p:spPr>
          <a:xfrm>
            <a:off x="13295814" y="6671909"/>
            <a:ext cx="1905" cy="7620"/>
          </a:xfrm>
          <a:custGeom>
            <a:avLst/>
            <a:gdLst/>
            <a:ahLst/>
            <a:cxnLst/>
            <a:rect l="l" t="t" r="r" b="b"/>
            <a:pathLst>
              <a:path w="1905" h="7620">
                <a:moveTo>
                  <a:pt x="1676" y="0"/>
                </a:moveTo>
                <a:lnTo>
                  <a:pt x="609" y="927"/>
                </a:lnTo>
                <a:lnTo>
                  <a:pt x="0" y="2260"/>
                </a:lnTo>
                <a:lnTo>
                  <a:pt x="0" y="3670"/>
                </a:lnTo>
                <a:lnTo>
                  <a:pt x="0" y="5079"/>
                </a:lnTo>
                <a:lnTo>
                  <a:pt x="609" y="6413"/>
                </a:lnTo>
                <a:lnTo>
                  <a:pt x="1676" y="734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3" name="object 2473"/>
          <p:cNvSpPr/>
          <p:nvPr/>
        </p:nvSpPr>
        <p:spPr>
          <a:xfrm>
            <a:off x="13295639" y="6657392"/>
            <a:ext cx="1905" cy="14604"/>
          </a:xfrm>
          <a:custGeom>
            <a:avLst/>
            <a:gdLst/>
            <a:ahLst/>
            <a:cxnLst/>
            <a:rect l="l" t="t" r="r" b="b"/>
            <a:pathLst>
              <a:path w="1905" h="14604">
                <a:moveTo>
                  <a:pt x="1752" y="14528"/>
                </a:moveTo>
                <a:lnTo>
                  <a:pt x="0" y="14528"/>
                </a:lnTo>
                <a:lnTo>
                  <a:pt x="0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4" name="object 2474"/>
          <p:cNvSpPr/>
          <p:nvPr/>
        </p:nvSpPr>
        <p:spPr>
          <a:xfrm>
            <a:off x="13291418" y="6650866"/>
            <a:ext cx="4445" cy="6985"/>
          </a:xfrm>
          <a:custGeom>
            <a:avLst/>
            <a:gdLst/>
            <a:ahLst/>
            <a:cxnLst/>
            <a:rect l="l" t="t" r="r" b="b"/>
            <a:pathLst>
              <a:path w="4444" h="6984">
                <a:moveTo>
                  <a:pt x="4305" y="6464"/>
                </a:moveTo>
                <a:lnTo>
                  <a:pt x="4419" y="3606"/>
                </a:lnTo>
                <a:lnTo>
                  <a:pt x="2679" y="1003"/>
                </a:lnTo>
                <a:lnTo>
                  <a:pt x="0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5" name="object 2475"/>
          <p:cNvSpPr/>
          <p:nvPr/>
        </p:nvSpPr>
        <p:spPr>
          <a:xfrm>
            <a:off x="13291379" y="6647488"/>
            <a:ext cx="0" cy="3810"/>
          </a:xfrm>
          <a:custGeom>
            <a:avLst/>
            <a:gdLst/>
            <a:ahLst/>
            <a:cxnLst/>
            <a:rect l="l" t="t" r="r" b="b"/>
            <a:pathLst>
              <a:path h="3809">
                <a:moveTo>
                  <a:pt x="-876" y="1714"/>
                </a:moveTo>
                <a:lnTo>
                  <a:pt x="876" y="1714"/>
                </a:lnTo>
              </a:path>
            </a:pathLst>
          </a:custGeom>
          <a:ln w="3428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6" name="object 2476"/>
          <p:cNvSpPr/>
          <p:nvPr/>
        </p:nvSpPr>
        <p:spPr>
          <a:xfrm>
            <a:off x="13285247" y="6632803"/>
            <a:ext cx="6350" cy="15240"/>
          </a:xfrm>
          <a:custGeom>
            <a:avLst/>
            <a:gdLst/>
            <a:ahLst/>
            <a:cxnLst/>
            <a:rect l="l" t="t" r="r" b="b"/>
            <a:pathLst>
              <a:path w="6350" h="15240">
                <a:moveTo>
                  <a:pt x="25" y="0"/>
                </a:moveTo>
                <a:lnTo>
                  <a:pt x="0" y="5511"/>
                </a:lnTo>
                <a:lnTo>
                  <a:pt x="2209" y="10795"/>
                </a:lnTo>
                <a:lnTo>
                  <a:pt x="6172" y="1463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7" name="object 2477"/>
          <p:cNvSpPr/>
          <p:nvPr/>
        </p:nvSpPr>
        <p:spPr>
          <a:xfrm>
            <a:off x="13282392" y="6626415"/>
            <a:ext cx="3175" cy="6985"/>
          </a:xfrm>
          <a:custGeom>
            <a:avLst/>
            <a:gdLst/>
            <a:ahLst/>
            <a:cxnLst/>
            <a:rect l="l" t="t" r="r" b="b"/>
            <a:pathLst>
              <a:path w="3175" h="6984">
                <a:moveTo>
                  <a:pt x="2959" y="6400"/>
                </a:moveTo>
                <a:lnTo>
                  <a:pt x="3111" y="3911"/>
                </a:lnTo>
                <a:lnTo>
                  <a:pt x="1993" y="1498"/>
                </a:lnTo>
                <a:lnTo>
                  <a:pt x="0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8" name="object 2478"/>
          <p:cNvSpPr/>
          <p:nvPr/>
        </p:nvSpPr>
        <p:spPr>
          <a:xfrm>
            <a:off x="13273802" y="5887389"/>
            <a:ext cx="86360" cy="739140"/>
          </a:xfrm>
          <a:custGeom>
            <a:avLst/>
            <a:gdLst/>
            <a:ahLst/>
            <a:cxnLst/>
            <a:rect l="l" t="t" r="r" b="b"/>
            <a:pathLst>
              <a:path w="86359" h="739140">
                <a:moveTo>
                  <a:pt x="8509" y="739101"/>
                </a:moveTo>
                <a:lnTo>
                  <a:pt x="825" y="738174"/>
                </a:lnTo>
                <a:lnTo>
                  <a:pt x="825" y="733831"/>
                </a:lnTo>
                <a:lnTo>
                  <a:pt x="0" y="733831"/>
                </a:lnTo>
                <a:lnTo>
                  <a:pt x="0" y="732066"/>
                </a:lnTo>
                <a:lnTo>
                  <a:pt x="43484" y="719861"/>
                </a:lnTo>
                <a:lnTo>
                  <a:pt x="43853" y="677938"/>
                </a:lnTo>
                <a:lnTo>
                  <a:pt x="75679" y="677938"/>
                </a:lnTo>
                <a:lnTo>
                  <a:pt x="75679" y="483450"/>
                </a:lnTo>
                <a:lnTo>
                  <a:pt x="66890" y="483450"/>
                </a:lnTo>
                <a:lnTo>
                  <a:pt x="66890" y="472998"/>
                </a:lnTo>
                <a:lnTo>
                  <a:pt x="86144" y="472998"/>
                </a:lnTo>
                <a:lnTo>
                  <a:pt x="86144" y="123253"/>
                </a:lnTo>
                <a:lnTo>
                  <a:pt x="75679" y="123253"/>
                </a:lnTo>
                <a:lnTo>
                  <a:pt x="75679" y="36741"/>
                </a:lnTo>
                <a:lnTo>
                  <a:pt x="73926" y="36741"/>
                </a:lnTo>
                <a:lnTo>
                  <a:pt x="73926" y="33223"/>
                </a:lnTo>
                <a:lnTo>
                  <a:pt x="72161" y="33223"/>
                </a:lnTo>
                <a:lnTo>
                  <a:pt x="72161" y="5181"/>
                </a:lnTo>
                <a:lnTo>
                  <a:pt x="69481" y="5181"/>
                </a:lnTo>
                <a:lnTo>
                  <a:pt x="69481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9" name="object 2479"/>
          <p:cNvSpPr/>
          <p:nvPr/>
        </p:nvSpPr>
        <p:spPr>
          <a:xfrm>
            <a:off x="13335221" y="5878615"/>
            <a:ext cx="8255" cy="8890"/>
          </a:xfrm>
          <a:custGeom>
            <a:avLst/>
            <a:gdLst/>
            <a:ahLst/>
            <a:cxnLst/>
            <a:rect l="l" t="t" r="r" b="b"/>
            <a:pathLst>
              <a:path w="8255" h="8889">
                <a:moveTo>
                  <a:pt x="0" y="0"/>
                </a:moveTo>
                <a:lnTo>
                  <a:pt x="1460" y="3873"/>
                </a:lnTo>
                <a:lnTo>
                  <a:pt x="4381" y="7010"/>
                </a:lnTo>
                <a:lnTo>
                  <a:pt x="8140" y="8737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0" name="object 2480"/>
          <p:cNvSpPr/>
          <p:nvPr/>
        </p:nvSpPr>
        <p:spPr>
          <a:xfrm>
            <a:off x="13323943" y="5266818"/>
            <a:ext cx="36195" cy="612140"/>
          </a:xfrm>
          <a:custGeom>
            <a:avLst/>
            <a:gdLst/>
            <a:ahLst/>
            <a:cxnLst/>
            <a:rect l="l" t="t" r="r" b="b"/>
            <a:pathLst>
              <a:path w="36194" h="612139">
                <a:moveTo>
                  <a:pt x="11201" y="611784"/>
                </a:moveTo>
                <a:lnTo>
                  <a:pt x="8153" y="611784"/>
                </a:lnTo>
                <a:lnTo>
                  <a:pt x="8153" y="594296"/>
                </a:lnTo>
                <a:lnTo>
                  <a:pt x="6388" y="594296"/>
                </a:lnTo>
                <a:lnTo>
                  <a:pt x="6388" y="590867"/>
                </a:lnTo>
                <a:lnTo>
                  <a:pt x="4635" y="590867"/>
                </a:lnTo>
                <a:lnTo>
                  <a:pt x="4635" y="586435"/>
                </a:lnTo>
                <a:lnTo>
                  <a:pt x="1676" y="586435"/>
                </a:lnTo>
                <a:lnTo>
                  <a:pt x="1676" y="575983"/>
                </a:lnTo>
                <a:lnTo>
                  <a:pt x="0" y="575983"/>
                </a:lnTo>
                <a:lnTo>
                  <a:pt x="0" y="570699"/>
                </a:lnTo>
                <a:lnTo>
                  <a:pt x="25539" y="570699"/>
                </a:lnTo>
                <a:lnTo>
                  <a:pt x="25539" y="444868"/>
                </a:lnTo>
                <a:lnTo>
                  <a:pt x="16751" y="444868"/>
                </a:lnTo>
                <a:lnTo>
                  <a:pt x="16751" y="434416"/>
                </a:lnTo>
                <a:lnTo>
                  <a:pt x="36004" y="434416"/>
                </a:lnTo>
                <a:lnTo>
                  <a:pt x="36004" y="69862"/>
                </a:lnTo>
                <a:lnTo>
                  <a:pt x="21653" y="69862"/>
                </a:lnTo>
                <a:lnTo>
                  <a:pt x="14897" y="4622"/>
                </a:lnTo>
                <a:lnTo>
                  <a:pt x="12217" y="4622"/>
                </a:lnTo>
                <a:lnTo>
                  <a:pt x="12217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1" name="object 2481"/>
          <p:cNvSpPr/>
          <p:nvPr/>
        </p:nvSpPr>
        <p:spPr>
          <a:xfrm>
            <a:off x="13329040" y="5253676"/>
            <a:ext cx="7620" cy="13335"/>
          </a:xfrm>
          <a:custGeom>
            <a:avLst/>
            <a:gdLst/>
            <a:ahLst/>
            <a:cxnLst/>
            <a:rect l="l" t="t" r="r" b="b"/>
            <a:pathLst>
              <a:path w="7619" h="13335">
                <a:moveTo>
                  <a:pt x="0" y="0"/>
                </a:moveTo>
                <a:lnTo>
                  <a:pt x="101" y="5295"/>
                </a:lnTo>
                <a:lnTo>
                  <a:pt x="2781" y="10198"/>
                </a:lnTo>
                <a:lnTo>
                  <a:pt x="7162" y="13157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2" name="object 2482"/>
          <p:cNvSpPr/>
          <p:nvPr/>
        </p:nvSpPr>
        <p:spPr>
          <a:xfrm>
            <a:off x="13326442" y="5137197"/>
            <a:ext cx="3810" cy="116839"/>
          </a:xfrm>
          <a:custGeom>
            <a:avLst/>
            <a:gdLst/>
            <a:ahLst/>
            <a:cxnLst/>
            <a:rect l="l" t="t" r="r" b="b"/>
            <a:pathLst>
              <a:path w="3809" h="116839">
                <a:moveTo>
                  <a:pt x="2501" y="116484"/>
                </a:moveTo>
                <a:lnTo>
                  <a:pt x="3428" y="8788"/>
                </a:lnTo>
                <a:lnTo>
                  <a:pt x="0" y="8788"/>
                </a:lnTo>
                <a:lnTo>
                  <a:pt x="0" y="0"/>
                </a:lnTo>
                <a:lnTo>
                  <a:pt x="1765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3" name="object 2483"/>
          <p:cNvSpPr/>
          <p:nvPr/>
        </p:nvSpPr>
        <p:spPr>
          <a:xfrm>
            <a:off x="13328144" y="5109198"/>
            <a:ext cx="1905" cy="28575"/>
          </a:xfrm>
          <a:custGeom>
            <a:avLst/>
            <a:gdLst/>
            <a:ahLst/>
            <a:cxnLst/>
            <a:rect l="l" t="t" r="r" b="b"/>
            <a:pathLst>
              <a:path w="1905" h="28575">
                <a:moveTo>
                  <a:pt x="0" y="27952"/>
                </a:moveTo>
                <a:lnTo>
                  <a:pt x="1293" y="21006"/>
                </a:lnTo>
                <a:lnTo>
                  <a:pt x="1724" y="13976"/>
                </a:lnTo>
                <a:lnTo>
                  <a:pt x="1293" y="6946"/>
                </a:lnTo>
                <a:lnTo>
                  <a:pt x="0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4" name="object 2484"/>
          <p:cNvSpPr/>
          <p:nvPr/>
        </p:nvSpPr>
        <p:spPr>
          <a:xfrm>
            <a:off x="13324687" y="510573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3517" y="3517"/>
                </a:moveTo>
                <a:lnTo>
                  <a:pt x="1765" y="3517"/>
                </a:lnTo>
                <a:lnTo>
                  <a:pt x="1765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5" name="object 2485"/>
          <p:cNvSpPr/>
          <p:nvPr/>
        </p:nvSpPr>
        <p:spPr>
          <a:xfrm>
            <a:off x="13320079" y="5096890"/>
            <a:ext cx="5080" cy="8890"/>
          </a:xfrm>
          <a:custGeom>
            <a:avLst/>
            <a:gdLst/>
            <a:ahLst/>
            <a:cxnLst/>
            <a:rect l="l" t="t" r="r" b="b"/>
            <a:pathLst>
              <a:path w="5080" h="8889">
                <a:moveTo>
                  <a:pt x="4686" y="8775"/>
                </a:moveTo>
                <a:lnTo>
                  <a:pt x="4889" y="5206"/>
                </a:lnTo>
                <a:lnTo>
                  <a:pt x="3073" y="1816"/>
                </a:lnTo>
                <a:lnTo>
                  <a:pt x="0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6" name="object 2486"/>
          <p:cNvSpPr/>
          <p:nvPr/>
        </p:nvSpPr>
        <p:spPr>
          <a:xfrm>
            <a:off x="13313035" y="4978048"/>
            <a:ext cx="17780" cy="119380"/>
          </a:xfrm>
          <a:custGeom>
            <a:avLst/>
            <a:gdLst/>
            <a:ahLst/>
            <a:cxnLst/>
            <a:rect l="l" t="t" r="r" b="b"/>
            <a:pathLst>
              <a:path w="17780" h="119379">
                <a:moveTo>
                  <a:pt x="6934" y="118986"/>
                </a:moveTo>
                <a:lnTo>
                  <a:pt x="3505" y="118986"/>
                </a:lnTo>
                <a:lnTo>
                  <a:pt x="3505" y="113715"/>
                </a:lnTo>
                <a:lnTo>
                  <a:pt x="0" y="113715"/>
                </a:lnTo>
                <a:lnTo>
                  <a:pt x="0" y="99745"/>
                </a:lnTo>
                <a:lnTo>
                  <a:pt x="17487" y="99745"/>
                </a:lnTo>
                <a:lnTo>
                  <a:pt x="17487" y="7035"/>
                </a:lnTo>
                <a:lnTo>
                  <a:pt x="15722" y="7035"/>
                </a:lnTo>
                <a:lnTo>
                  <a:pt x="10452" y="0"/>
                </a:lnTo>
                <a:lnTo>
                  <a:pt x="8686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7" name="object 2487"/>
          <p:cNvSpPr/>
          <p:nvPr/>
        </p:nvSpPr>
        <p:spPr>
          <a:xfrm>
            <a:off x="13316270" y="4960554"/>
            <a:ext cx="5715" cy="17780"/>
          </a:xfrm>
          <a:custGeom>
            <a:avLst/>
            <a:gdLst/>
            <a:ahLst/>
            <a:cxnLst/>
            <a:rect l="l" t="t" r="r" b="b"/>
            <a:pathLst>
              <a:path w="5715" h="17779">
                <a:moveTo>
                  <a:pt x="5549" y="0"/>
                </a:moveTo>
                <a:lnTo>
                  <a:pt x="2158" y="1600"/>
                </a:lnTo>
                <a:lnTo>
                  <a:pt x="0" y="5003"/>
                </a:lnTo>
                <a:lnTo>
                  <a:pt x="0" y="8750"/>
                </a:lnTo>
                <a:lnTo>
                  <a:pt x="0" y="12496"/>
                </a:lnTo>
                <a:lnTo>
                  <a:pt x="2158" y="15900"/>
                </a:lnTo>
                <a:lnTo>
                  <a:pt x="5549" y="1750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8" name="object 2488"/>
          <p:cNvSpPr/>
          <p:nvPr/>
        </p:nvSpPr>
        <p:spPr>
          <a:xfrm>
            <a:off x="13321727" y="4960651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752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9" name="object 2489"/>
          <p:cNvSpPr/>
          <p:nvPr/>
        </p:nvSpPr>
        <p:spPr>
          <a:xfrm>
            <a:off x="13317667" y="4944533"/>
            <a:ext cx="7620" cy="16510"/>
          </a:xfrm>
          <a:custGeom>
            <a:avLst/>
            <a:gdLst/>
            <a:ahLst/>
            <a:cxnLst/>
            <a:rect l="l" t="t" r="r" b="b"/>
            <a:pathLst>
              <a:path w="7619" h="16510">
                <a:moveTo>
                  <a:pt x="5867" y="16014"/>
                </a:moveTo>
                <a:lnTo>
                  <a:pt x="7289" y="9982"/>
                </a:lnTo>
                <a:lnTo>
                  <a:pt x="4978" y="3695"/>
                </a:lnTo>
                <a:lnTo>
                  <a:pt x="0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0" name="object 2490"/>
          <p:cNvSpPr/>
          <p:nvPr/>
        </p:nvSpPr>
        <p:spPr>
          <a:xfrm>
            <a:off x="13290021" y="4923776"/>
            <a:ext cx="27940" cy="20955"/>
          </a:xfrm>
          <a:custGeom>
            <a:avLst/>
            <a:gdLst/>
            <a:ahLst/>
            <a:cxnLst/>
            <a:rect l="l" t="t" r="r" b="b"/>
            <a:pathLst>
              <a:path w="27940" h="20954">
                <a:moveTo>
                  <a:pt x="27647" y="20751"/>
                </a:moveTo>
                <a:lnTo>
                  <a:pt x="21393" y="14719"/>
                </a:lnTo>
                <a:lnTo>
                  <a:pt x="14676" y="9232"/>
                </a:lnTo>
                <a:lnTo>
                  <a:pt x="7532" y="4317"/>
                </a:lnTo>
                <a:lnTo>
                  <a:pt x="0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1" name="object 2491"/>
          <p:cNvSpPr/>
          <p:nvPr/>
        </p:nvSpPr>
        <p:spPr>
          <a:xfrm>
            <a:off x="13253263" y="4904678"/>
            <a:ext cx="36830" cy="19685"/>
          </a:xfrm>
          <a:custGeom>
            <a:avLst/>
            <a:gdLst/>
            <a:ahLst/>
            <a:cxnLst/>
            <a:rect l="l" t="t" r="r" b="b"/>
            <a:pathLst>
              <a:path w="36830" h="19685">
                <a:moveTo>
                  <a:pt x="36728" y="19240"/>
                </a:moveTo>
                <a:lnTo>
                  <a:pt x="7023" y="19240"/>
                </a:lnTo>
                <a:lnTo>
                  <a:pt x="7023" y="8686"/>
                </a:lnTo>
                <a:lnTo>
                  <a:pt x="5270" y="5181"/>
                </a:lnTo>
                <a:lnTo>
                  <a:pt x="0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2" name="object 2492"/>
          <p:cNvSpPr/>
          <p:nvPr/>
        </p:nvSpPr>
        <p:spPr>
          <a:xfrm>
            <a:off x="13239695" y="4887145"/>
            <a:ext cx="13970" cy="17780"/>
          </a:xfrm>
          <a:custGeom>
            <a:avLst/>
            <a:gdLst/>
            <a:ahLst/>
            <a:cxnLst/>
            <a:rect l="l" t="t" r="r" b="b"/>
            <a:pathLst>
              <a:path w="13969" h="17779">
                <a:moveTo>
                  <a:pt x="0" y="0"/>
                </a:moveTo>
                <a:lnTo>
                  <a:pt x="1117" y="7823"/>
                </a:lnTo>
                <a:lnTo>
                  <a:pt x="6286" y="14490"/>
                </a:lnTo>
                <a:lnTo>
                  <a:pt x="13589" y="1750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3" name="object 2493"/>
          <p:cNvSpPr/>
          <p:nvPr/>
        </p:nvSpPr>
        <p:spPr>
          <a:xfrm>
            <a:off x="13230313" y="4668909"/>
            <a:ext cx="149225" cy="218440"/>
          </a:xfrm>
          <a:custGeom>
            <a:avLst/>
            <a:gdLst/>
            <a:ahLst/>
            <a:cxnLst/>
            <a:rect l="l" t="t" r="r" b="b"/>
            <a:pathLst>
              <a:path w="149225" h="218439">
                <a:moveTo>
                  <a:pt x="9436" y="218274"/>
                </a:moveTo>
                <a:lnTo>
                  <a:pt x="1752" y="218274"/>
                </a:lnTo>
                <a:lnTo>
                  <a:pt x="1752" y="200787"/>
                </a:lnTo>
                <a:lnTo>
                  <a:pt x="0" y="200787"/>
                </a:lnTo>
                <a:lnTo>
                  <a:pt x="0" y="198932"/>
                </a:lnTo>
                <a:lnTo>
                  <a:pt x="123431" y="171361"/>
                </a:lnTo>
                <a:lnTo>
                  <a:pt x="128244" y="171361"/>
                </a:lnTo>
                <a:lnTo>
                  <a:pt x="128244" y="164338"/>
                </a:lnTo>
                <a:lnTo>
                  <a:pt x="134988" y="164338"/>
                </a:lnTo>
                <a:lnTo>
                  <a:pt x="134988" y="153873"/>
                </a:lnTo>
                <a:lnTo>
                  <a:pt x="141744" y="153873"/>
                </a:lnTo>
                <a:lnTo>
                  <a:pt x="141744" y="59410"/>
                </a:lnTo>
                <a:lnTo>
                  <a:pt x="142582" y="59410"/>
                </a:lnTo>
                <a:lnTo>
                  <a:pt x="142582" y="13982"/>
                </a:lnTo>
                <a:lnTo>
                  <a:pt x="149148" y="7035"/>
                </a:lnTo>
                <a:lnTo>
                  <a:pt x="149148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4" name="object 2494"/>
          <p:cNvSpPr/>
          <p:nvPr/>
        </p:nvSpPr>
        <p:spPr>
          <a:xfrm>
            <a:off x="13374278" y="4658367"/>
            <a:ext cx="5715" cy="10795"/>
          </a:xfrm>
          <a:custGeom>
            <a:avLst/>
            <a:gdLst/>
            <a:ahLst/>
            <a:cxnLst/>
            <a:rect l="l" t="t" r="r" b="b"/>
            <a:pathLst>
              <a:path w="5715" h="10795">
                <a:moveTo>
                  <a:pt x="5232" y="0"/>
                </a:moveTo>
                <a:lnTo>
                  <a:pt x="2349" y="0"/>
                </a:lnTo>
                <a:lnTo>
                  <a:pt x="0" y="2336"/>
                </a:lnTo>
                <a:lnTo>
                  <a:pt x="0" y="5232"/>
                </a:lnTo>
                <a:lnTo>
                  <a:pt x="0" y="8115"/>
                </a:lnTo>
                <a:lnTo>
                  <a:pt x="2349" y="10452"/>
                </a:lnTo>
                <a:lnTo>
                  <a:pt x="5232" y="10452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5" name="object 2495"/>
          <p:cNvSpPr/>
          <p:nvPr/>
        </p:nvSpPr>
        <p:spPr>
          <a:xfrm>
            <a:off x="13370027" y="4188331"/>
            <a:ext cx="11430" cy="470534"/>
          </a:xfrm>
          <a:custGeom>
            <a:avLst/>
            <a:gdLst/>
            <a:ahLst/>
            <a:cxnLst/>
            <a:rect l="l" t="t" r="r" b="b"/>
            <a:pathLst>
              <a:path w="11430" h="470535">
                <a:moveTo>
                  <a:pt x="9436" y="470128"/>
                </a:moveTo>
                <a:lnTo>
                  <a:pt x="11099" y="463092"/>
                </a:lnTo>
                <a:lnTo>
                  <a:pt x="11099" y="2590"/>
                </a:lnTo>
                <a:lnTo>
                  <a:pt x="0" y="2590"/>
                </a:lnTo>
                <a:lnTo>
                  <a:pt x="0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6" name="object 2496"/>
          <p:cNvSpPr/>
          <p:nvPr/>
        </p:nvSpPr>
        <p:spPr>
          <a:xfrm>
            <a:off x="13299194" y="3844459"/>
            <a:ext cx="143841" cy="34475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7" name="object 2497"/>
          <p:cNvSpPr/>
          <p:nvPr/>
        </p:nvSpPr>
        <p:spPr>
          <a:xfrm>
            <a:off x="13402220" y="3027969"/>
            <a:ext cx="34925" cy="817880"/>
          </a:xfrm>
          <a:custGeom>
            <a:avLst/>
            <a:gdLst/>
            <a:ahLst/>
            <a:cxnLst/>
            <a:rect l="l" t="t" r="r" b="b"/>
            <a:pathLst>
              <a:path w="34925" h="817879">
                <a:moveTo>
                  <a:pt x="31648" y="817372"/>
                </a:moveTo>
                <a:lnTo>
                  <a:pt x="17678" y="817372"/>
                </a:lnTo>
                <a:lnTo>
                  <a:pt x="17678" y="806919"/>
                </a:lnTo>
                <a:lnTo>
                  <a:pt x="12306" y="806919"/>
                </a:lnTo>
                <a:lnTo>
                  <a:pt x="12306" y="803402"/>
                </a:lnTo>
                <a:lnTo>
                  <a:pt x="6845" y="803402"/>
                </a:lnTo>
                <a:lnTo>
                  <a:pt x="6845" y="799045"/>
                </a:lnTo>
                <a:lnTo>
                  <a:pt x="0" y="799045"/>
                </a:lnTo>
                <a:lnTo>
                  <a:pt x="0" y="792022"/>
                </a:lnTo>
                <a:lnTo>
                  <a:pt x="34886" y="783323"/>
                </a:lnTo>
                <a:lnTo>
                  <a:pt x="34886" y="706894"/>
                </a:lnTo>
                <a:lnTo>
                  <a:pt x="26009" y="706894"/>
                </a:lnTo>
                <a:lnTo>
                  <a:pt x="26009" y="698106"/>
                </a:lnTo>
                <a:lnTo>
                  <a:pt x="31457" y="698106"/>
                </a:lnTo>
                <a:lnTo>
                  <a:pt x="31457" y="92621"/>
                </a:lnTo>
                <a:lnTo>
                  <a:pt x="22669" y="12217"/>
                </a:lnTo>
                <a:lnTo>
                  <a:pt x="20916" y="12217"/>
                </a:lnTo>
                <a:lnTo>
                  <a:pt x="20916" y="3416"/>
                </a:lnTo>
                <a:lnTo>
                  <a:pt x="18326" y="3416"/>
                </a:lnTo>
                <a:lnTo>
                  <a:pt x="18326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8" name="object 2498"/>
          <p:cNvSpPr/>
          <p:nvPr/>
        </p:nvSpPr>
        <p:spPr>
          <a:xfrm>
            <a:off x="13413606" y="3013854"/>
            <a:ext cx="6985" cy="13970"/>
          </a:xfrm>
          <a:custGeom>
            <a:avLst/>
            <a:gdLst/>
            <a:ahLst/>
            <a:cxnLst/>
            <a:rect l="l" t="t" r="r" b="b"/>
            <a:pathLst>
              <a:path w="6984" h="13969">
                <a:moveTo>
                  <a:pt x="0" y="0"/>
                </a:moveTo>
                <a:lnTo>
                  <a:pt x="0" y="5486"/>
                </a:lnTo>
                <a:lnTo>
                  <a:pt x="2578" y="10655"/>
                </a:lnTo>
                <a:lnTo>
                  <a:pt x="6972" y="13957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9" name="object 2499"/>
          <p:cNvSpPr/>
          <p:nvPr/>
        </p:nvSpPr>
        <p:spPr>
          <a:xfrm>
            <a:off x="13413513" y="2970226"/>
            <a:ext cx="15875" cy="43815"/>
          </a:xfrm>
          <a:custGeom>
            <a:avLst/>
            <a:gdLst/>
            <a:ahLst/>
            <a:cxnLst/>
            <a:rect l="l" t="t" r="r" b="b"/>
            <a:pathLst>
              <a:path w="15875" h="43814">
                <a:moveTo>
                  <a:pt x="0" y="43675"/>
                </a:moveTo>
                <a:lnTo>
                  <a:pt x="15735" y="43675"/>
                </a:lnTo>
                <a:lnTo>
                  <a:pt x="15735" y="31457"/>
                </a:lnTo>
                <a:lnTo>
                  <a:pt x="13970" y="31457"/>
                </a:lnTo>
                <a:lnTo>
                  <a:pt x="13970" y="15735"/>
                </a:lnTo>
                <a:lnTo>
                  <a:pt x="12217" y="15735"/>
                </a:lnTo>
                <a:lnTo>
                  <a:pt x="12217" y="0"/>
                </a:lnTo>
                <a:lnTo>
                  <a:pt x="10553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0" name="object 2500"/>
          <p:cNvSpPr/>
          <p:nvPr/>
        </p:nvSpPr>
        <p:spPr>
          <a:xfrm>
            <a:off x="13422296" y="2965852"/>
            <a:ext cx="1905" cy="4445"/>
          </a:xfrm>
          <a:custGeom>
            <a:avLst/>
            <a:gdLst/>
            <a:ahLst/>
            <a:cxnLst/>
            <a:rect l="l" t="t" r="r" b="b"/>
            <a:pathLst>
              <a:path w="1905" h="4444">
                <a:moveTo>
                  <a:pt x="1752" y="4368"/>
                </a:moveTo>
                <a:lnTo>
                  <a:pt x="1523" y="2794"/>
                </a:lnTo>
                <a:lnTo>
                  <a:pt x="927" y="1295"/>
                </a:lnTo>
                <a:lnTo>
                  <a:pt x="0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1" name="object 2501"/>
          <p:cNvSpPr/>
          <p:nvPr/>
        </p:nvSpPr>
        <p:spPr>
          <a:xfrm>
            <a:off x="13417117" y="2955333"/>
            <a:ext cx="5715" cy="10795"/>
          </a:xfrm>
          <a:custGeom>
            <a:avLst/>
            <a:gdLst/>
            <a:ahLst/>
            <a:cxnLst/>
            <a:rect l="l" t="t" r="r" b="b"/>
            <a:pathLst>
              <a:path w="5715" h="10794">
                <a:moveTo>
                  <a:pt x="5232" y="0"/>
                </a:moveTo>
                <a:lnTo>
                  <a:pt x="2349" y="0"/>
                </a:lnTo>
                <a:lnTo>
                  <a:pt x="0" y="2336"/>
                </a:lnTo>
                <a:lnTo>
                  <a:pt x="0" y="5232"/>
                </a:lnTo>
                <a:lnTo>
                  <a:pt x="0" y="8115"/>
                </a:lnTo>
                <a:lnTo>
                  <a:pt x="2349" y="10452"/>
                </a:lnTo>
                <a:lnTo>
                  <a:pt x="5232" y="10452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2" name="object 2502"/>
          <p:cNvSpPr/>
          <p:nvPr/>
        </p:nvSpPr>
        <p:spPr>
          <a:xfrm>
            <a:off x="13422303" y="2888899"/>
            <a:ext cx="3810" cy="66675"/>
          </a:xfrm>
          <a:custGeom>
            <a:avLst/>
            <a:gdLst/>
            <a:ahLst/>
            <a:cxnLst/>
            <a:rect l="l" t="t" r="r" b="b"/>
            <a:pathLst>
              <a:path w="3809" h="66675">
                <a:moveTo>
                  <a:pt x="0" y="66433"/>
                </a:moveTo>
                <a:lnTo>
                  <a:pt x="3429" y="66433"/>
                </a:lnTo>
                <a:lnTo>
                  <a:pt x="3429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3" name="object 2503"/>
          <p:cNvSpPr/>
          <p:nvPr/>
        </p:nvSpPr>
        <p:spPr>
          <a:xfrm>
            <a:off x="13420534" y="2880125"/>
            <a:ext cx="5715" cy="8890"/>
          </a:xfrm>
          <a:custGeom>
            <a:avLst/>
            <a:gdLst/>
            <a:ahLst/>
            <a:cxnLst/>
            <a:rect l="l" t="t" r="r" b="b"/>
            <a:pathLst>
              <a:path w="5715" h="8889">
                <a:moveTo>
                  <a:pt x="5232" y="8724"/>
                </a:moveTo>
                <a:lnTo>
                  <a:pt x="4902" y="5181"/>
                </a:lnTo>
                <a:lnTo>
                  <a:pt x="2971" y="1968"/>
                </a:lnTo>
                <a:lnTo>
                  <a:pt x="0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4" name="object 2504"/>
          <p:cNvSpPr/>
          <p:nvPr/>
        </p:nvSpPr>
        <p:spPr>
          <a:xfrm>
            <a:off x="13415266" y="2871433"/>
            <a:ext cx="5715" cy="8890"/>
          </a:xfrm>
          <a:custGeom>
            <a:avLst/>
            <a:gdLst/>
            <a:ahLst/>
            <a:cxnLst/>
            <a:rect l="l" t="t" r="r" b="b"/>
            <a:pathLst>
              <a:path w="5715" h="8889">
                <a:moveTo>
                  <a:pt x="5232" y="8712"/>
                </a:moveTo>
                <a:lnTo>
                  <a:pt x="4394" y="5346"/>
                </a:lnTo>
                <a:lnTo>
                  <a:pt x="2578" y="2311"/>
                </a:lnTo>
                <a:lnTo>
                  <a:pt x="0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5" name="object 2505"/>
          <p:cNvSpPr/>
          <p:nvPr/>
        </p:nvSpPr>
        <p:spPr>
          <a:xfrm>
            <a:off x="13388995" y="2851333"/>
            <a:ext cx="26670" cy="20320"/>
          </a:xfrm>
          <a:custGeom>
            <a:avLst/>
            <a:gdLst/>
            <a:ahLst/>
            <a:cxnLst/>
            <a:rect l="l" t="t" r="r" b="b"/>
            <a:pathLst>
              <a:path w="26669" h="20319">
                <a:moveTo>
                  <a:pt x="26276" y="20078"/>
                </a:moveTo>
                <a:lnTo>
                  <a:pt x="14897" y="20078"/>
                </a:lnTo>
                <a:lnTo>
                  <a:pt x="14897" y="5270"/>
                </a:lnTo>
                <a:lnTo>
                  <a:pt x="10540" y="5270"/>
                </a:lnTo>
                <a:lnTo>
                  <a:pt x="7124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6" name="object 2506"/>
          <p:cNvSpPr/>
          <p:nvPr/>
        </p:nvSpPr>
        <p:spPr>
          <a:xfrm>
            <a:off x="13380017" y="2841060"/>
            <a:ext cx="9525" cy="10795"/>
          </a:xfrm>
          <a:custGeom>
            <a:avLst/>
            <a:gdLst/>
            <a:ahLst/>
            <a:cxnLst/>
            <a:rect l="l" t="t" r="r" b="b"/>
            <a:pathLst>
              <a:path w="9525" h="10794">
                <a:moveTo>
                  <a:pt x="0" y="0"/>
                </a:moveTo>
                <a:lnTo>
                  <a:pt x="965" y="4762"/>
                </a:lnTo>
                <a:lnTo>
                  <a:pt x="4406" y="8661"/>
                </a:lnTo>
                <a:lnTo>
                  <a:pt x="9017" y="1021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7" name="object 2507"/>
          <p:cNvSpPr/>
          <p:nvPr/>
        </p:nvSpPr>
        <p:spPr>
          <a:xfrm>
            <a:off x="13371537" y="2832043"/>
            <a:ext cx="8890" cy="9525"/>
          </a:xfrm>
          <a:custGeom>
            <a:avLst/>
            <a:gdLst/>
            <a:ahLst/>
            <a:cxnLst/>
            <a:rect l="l" t="t" r="r" b="b"/>
            <a:pathLst>
              <a:path w="8890" h="9525">
                <a:moveTo>
                  <a:pt x="8470" y="9029"/>
                </a:moveTo>
                <a:lnTo>
                  <a:pt x="7404" y="4749"/>
                </a:lnTo>
                <a:lnTo>
                  <a:pt x="4190" y="1346"/>
                </a:lnTo>
                <a:lnTo>
                  <a:pt x="0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8" name="object 2508"/>
          <p:cNvSpPr/>
          <p:nvPr/>
        </p:nvSpPr>
        <p:spPr>
          <a:xfrm>
            <a:off x="13321721" y="2643239"/>
            <a:ext cx="167640" cy="189230"/>
          </a:xfrm>
          <a:custGeom>
            <a:avLst/>
            <a:gdLst/>
            <a:ahLst/>
            <a:cxnLst/>
            <a:rect l="l" t="t" r="r" b="b"/>
            <a:pathLst>
              <a:path w="167640" h="189230">
                <a:moveTo>
                  <a:pt x="49784" y="188849"/>
                </a:moveTo>
                <a:lnTo>
                  <a:pt x="22021" y="188849"/>
                </a:lnTo>
                <a:lnTo>
                  <a:pt x="22021" y="171361"/>
                </a:lnTo>
                <a:lnTo>
                  <a:pt x="9994" y="160909"/>
                </a:lnTo>
                <a:lnTo>
                  <a:pt x="838" y="153873"/>
                </a:lnTo>
                <a:lnTo>
                  <a:pt x="838" y="149339"/>
                </a:lnTo>
                <a:lnTo>
                  <a:pt x="0" y="144894"/>
                </a:lnTo>
                <a:lnTo>
                  <a:pt x="118897" y="123063"/>
                </a:lnTo>
                <a:lnTo>
                  <a:pt x="118897" y="99656"/>
                </a:lnTo>
                <a:lnTo>
                  <a:pt x="165811" y="99656"/>
                </a:lnTo>
                <a:lnTo>
                  <a:pt x="165811" y="0"/>
                </a:lnTo>
                <a:lnTo>
                  <a:pt x="167563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9" name="object 2509"/>
          <p:cNvSpPr/>
          <p:nvPr/>
        </p:nvSpPr>
        <p:spPr>
          <a:xfrm>
            <a:off x="13489351" y="2630975"/>
            <a:ext cx="6350" cy="12700"/>
          </a:xfrm>
          <a:custGeom>
            <a:avLst/>
            <a:gdLst/>
            <a:ahLst/>
            <a:cxnLst/>
            <a:rect l="l" t="t" r="r" b="b"/>
            <a:pathLst>
              <a:path w="6350" h="12700">
                <a:moveTo>
                  <a:pt x="6121" y="0"/>
                </a:moveTo>
                <a:lnTo>
                  <a:pt x="2565" y="3136"/>
                </a:lnTo>
                <a:lnTo>
                  <a:pt x="368" y="7531"/>
                </a:lnTo>
                <a:lnTo>
                  <a:pt x="0" y="12242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0" name="object 2510"/>
          <p:cNvSpPr/>
          <p:nvPr/>
        </p:nvSpPr>
        <p:spPr>
          <a:xfrm>
            <a:off x="13490128" y="2408969"/>
            <a:ext cx="5715" cy="222250"/>
          </a:xfrm>
          <a:custGeom>
            <a:avLst/>
            <a:gdLst/>
            <a:ahLst/>
            <a:cxnLst/>
            <a:rect l="l" t="t" r="r" b="b"/>
            <a:pathLst>
              <a:path w="5715" h="222250">
                <a:moveTo>
                  <a:pt x="5270" y="222059"/>
                </a:moveTo>
                <a:lnTo>
                  <a:pt x="5270" y="5270"/>
                </a:lnTo>
                <a:lnTo>
                  <a:pt x="2590" y="5270"/>
                </a:lnTo>
                <a:lnTo>
                  <a:pt x="2590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1" name="object 2511"/>
          <p:cNvSpPr/>
          <p:nvPr/>
        </p:nvSpPr>
        <p:spPr>
          <a:xfrm>
            <a:off x="13486147" y="2398364"/>
            <a:ext cx="4445" cy="10795"/>
          </a:xfrm>
          <a:custGeom>
            <a:avLst/>
            <a:gdLst/>
            <a:ahLst/>
            <a:cxnLst/>
            <a:rect l="l" t="t" r="r" b="b"/>
            <a:pathLst>
              <a:path w="4444" h="10794">
                <a:moveTo>
                  <a:pt x="3949" y="0"/>
                </a:moveTo>
                <a:lnTo>
                  <a:pt x="1600" y="685"/>
                </a:lnTo>
                <a:lnTo>
                  <a:pt x="0" y="2844"/>
                </a:lnTo>
                <a:lnTo>
                  <a:pt x="0" y="5283"/>
                </a:lnTo>
                <a:lnTo>
                  <a:pt x="0" y="7721"/>
                </a:lnTo>
                <a:lnTo>
                  <a:pt x="1600" y="9867"/>
                </a:lnTo>
                <a:lnTo>
                  <a:pt x="3949" y="10566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2" name="object 2512"/>
          <p:cNvSpPr/>
          <p:nvPr/>
        </p:nvSpPr>
        <p:spPr>
          <a:xfrm>
            <a:off x="13463937" y="2229749"/>
            <a:ext cx="248920" cy="507365"/>
          </a:xfrm>
          <a:custGeom>
            <a:avLst/>
            <a:gdLst/>
            <a:ahLst/>
            <a:cxnLst/>
            <a:rect l="l" t="t" r="r" b="b"/>
            <a:pathLst>
              <a:path w="248919" h="507364">
                <a:moveTo>
                  <a:pt x="26187" y="168668"/>
                </a:moveTo>
                <a:lnTo>
                  <a:pt x="26187" y="156451"/>
                </a:lnTo>
                <a:lnTo>
                  <a:pt x="23507" y="156451"/>
                </a:lnTo>
                <a:lnTo>
                  <a:pt x="19151" y="147764"/>
                </a:lnTo>
                <a:lnTo>
                  <a:pt x="17398" y="147764"/>
                </a:lnTo>
                <a:lnTo>
                  <a:pt x="17398" y="140728"/>
                </a:lnTo>
                <a:lnTo>
                  <a:pt x="13881" y="140728"/>
                </a:lnTo>
                <a:lnTo>
                  <a:pt x="9537" y="132029"/>
                </a:lnTo>
                <a:lnTo>
                  <a:pt x="7772" y="132029"/>
                </a:lnTo>
                <a:lnTo>
                  <a:pt x="5181" y="124993"/>
                </a:lnTo>
                <a:lnTo>
                  <a:pt x="838" y="124993"/>
                </a:lnTo>
                <a:lnTo>
                  <a:pt x="838" y="107505"/>
                </a:lnTo>
                <a:lnTo>
                  <a:pt x="0" y="107505"/>
                </a:lnTo>
                <a:lnTo>
                  <a:pt x="0" y="98805"/>
                </a:lnTo>
                <a:lnTo>
                  <a:pt x="55981" y="91782"/>
                </a:lnTo>
                <a:lnTo>
                  <a:pt x="55981" y="0"/>
                </a:lnTo>
                <a:lnTo>
                  <a:pt x="102514" y="0"/>
                </a:lnTo>
                <a:lnTo>
                  <a:pt x="102514" y="436625"/>
                </a:lnTo>
                <a:lnTo>
                  <a:pt x="248348" y="436625"/>
                </a:lnTo>
                <a:lnTo>
                  <a:pt x="248348" y="507034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3" name="object 2513"/>
          <p:cNvSpPr/>
          <p:nvPr/>
        </p:nvSpPr>
        <p:spPr>
          <a:xfrm>
            <a:off x="13520184" y="2735949"/>
            <a:ext cx="193027" cy="23680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4" name="object 2514"/>
          <p:cNvSpPr/>
          <p:nvPr/>
        </p:nvSpPr>
        <p:spPr>
          <a:xfrm>
            <a:off x="13521028" y="2971895"/>
            <a:ext cx="0" cy="5857240"/>
          </a:xfrm>
          <a:custGeom>
            <a:avLst/>
            <a:gdLst/>
            <a:ahLst/>
            <a:cxnLst/>
            <a:rect l="l" t="t" r="r" b="b"/>
            <a:pathLst>
              <a:path h="5857240">
                <a:moveTo>
                  <a:pt x="0" y="0"/>
                </a:moveTo>
                <a:lnTo>
                  <a:pt x="0" y="5856998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5" name="object 2515"/>
          <p:cNvSpPr/>
          <p:nvPr/>
        </p:nvSpPr>
        <p:spPr>
          <a:xfrm>
            <a:off x="13528199" y="8654412"/>
            <a:ext cx="297180" cy="174625"/>
          </a:xfrm>
          <a:custGeom>
            <a:avLst/>
            <a:gdLst/>
            <a:ahLst/>
            <a:cxnLst/>
            <a:rect l="l" t="t" r="r" b="b"/>
            <a:pathLst>
              <a:path w="297180" h="174625">
                <a:moveTo>
                  <a:pt x="297053" y="0"/>
                </a:moveTo>
                <a:lnTo>
                  <a:pt x="250070" y="16388"/>
                </a:lnTo>
                <a:lnTo>
                  <a:pt x="204376" y="35749"/>
                </a:lnTo>
                <a:lnTo>
                  <a:pt x="160106" y="58005"/>
                </a:lnTo>
                <a:lnTo>
                  <a:pt x="117398" y="83074"/>
                </a:lnTo>
                <a:lnTo>
                  <a:pt x="76386" y="110878"/>
                </a:lnTo>
                <a:lnTo>
                  <a:pt x="37208" y="141336"/>
                </a:lnTo>
                <a:lnTo>
                  <a:pt x="0" y="174371"/>
                </a:lnTo>
              </a:path>
            </a:pathLst>
          </a:custGeom>
          <a:ln w="15417">
            <a:solidFill>
              <a:srgbClr val="046F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6" name="object 2516"/>
          <p:cNvSpPr/>
          <p:nvPr/>
        </p:nvSpPr>
        <p:spPr>
          <a:xfrm>
            <a:off x="13825208" y="8528103"/>
            <a:ext cx="233679" cy="126364"/>
          </a:xfrm>
          <a:custGeom>
            <a:avLst/>
            <a:gdLst/>
            <a:ahLst/>
            <a:cxnLst/>
            <a:rect l="l" t="t" r="r" b="b"/>
            <a:pathLst>
              <a:path w="233680" h="126365">
                <a:moveTo>
                  <a:pt x="0" y="126326"/>
                </a:moveTo>
                <a:lnTo>
                  <a:pt x="51294" y="110476"/>
                </a:lnTo>
                <a:lnTo>
                  <a:pt x="100601" y="89732"/>
                </a:lnTo>
                <a:lnTo>
                  <a:pt x="147579" y="64282"/>
                </a:lnTo>
                <a:lnTo>
                  <a:pt x="191887" y="34309"/>
                </a:lnTo>
                <a:lnTo>
                  <a:pt x="233184" y="0"/>
                </a:lnTo>
              </a:path>
            </a:pathLst>
          </a:custGeom>
          <a:ln w="15417">
            <a:solidFill>
              <a:srgbClr val="046F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7" name="object 2517"/>
          <p:cNvSpPr/>
          <p:nvPr/>
        </p:nvSpPr>
        <p:spPr>
          <a:xfrm>
            <a:off x="13523416" y="8274614"/>
            <a:ext cx="278765" cy="130175"/>
          </a:xfrm>
          <a:custGeom>
            <a:avLst/>
            <a:gdLst/>
            <a:ahLst/>
            <a:cxnLst/>
            <a:rect l="l" t="t" r="r" b="b"/>
            <a:pathLst>
              <a:path w="278765" h="130175">
                <a:moveTo>
                  <a:pt x="0" y="0"/>
                </a:moveTo>
                <a:lnTo>
                  <a:pt x="40662" y="32487"/>
                </a:lnTo>
                <a:lnTo>
                  <a:pt x="84028" y="60839"/>
                </a:lnTo>
                <a:lnTo>
                  <a:pt x="129781" y="84907"/>
                </a:lnTo>
                <a:lnTo>
                  <a:pt x="177604" y="104544"/>
                </a:lnTo>
                <a:lnTo>
                  <a:pt x="227180" y="119602"/>
                </a:lnTo>
                <a:lnTo>
                  <a:pt x="278193" y="129933"/>
                </a:lnTo>
              </a:path>
            </a:pathLst>
          </a:custGeom>
          <a:ln w="15417">
            <a:solidFill>
              <a:srgbClr val="046F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8" name="object 2518"/>
          <p:cNvSpPr/>
          <p:nvPr/>
        </p:nvSpPr>
        <p:spPr>
          <a:xfrm>
            <a:off x="13516695" y="8243742"/>
            <a:ext cx="6985" cy="31115"/>
          </a:xfrm>
          <a:custGeom>
            <a:avLst/>
            <a:gdLst/>
            <a:ahLst/>
            <a:cxnLst/>
            <a:rect l="l" t="t" r="r" b="b"/>
            <a:pathLst>
              <a:path w="6984" h="31115">
                <a:moveTo>
                  <a:pt x="6286" y="0"/>
                </a:moveTo>
                <a:lnTo>
                  <a:pt x="2235" y="4152"/>
                </a:lnTo>
                <a:lnTo>
                  <a:pt x="0" y="9740"/>
                </a:lnTo>
                <a:lnTo>
                  <a:pt x="76" y="15532"/>
                </a:lnTo>
                <a:lnTo>
                  <a:pt x="165" y="21335"/>
                </a:lnTo>
                <a:lnTo>
                  <a:pt x="2552" y="26860"/>
                </a:lnTo>
                <a:lnTo>
                  <a:pt x="6718" y="30899"/>
                </a:lnTo>
              </a:path>
            </a:pathLst>
          </a:custGeom>
          <a:ln w="15417">
            <a:solidFill>
              <a:srgbClr val="046F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9" name="object 2519"/>
          <p:cNvSpPr/>
          <p:nvPr/>
        </p:nvSpPr>
        <p:spPr>
          <a:xfrm>
            <a:off x="14061130" y="7939514"/>
            <a:ext cx="9525" cy="45720"/>
          </a:xfrm>
          <a:custGeom>
            <a:avLst/>
            <a:gdLst/>
            <a:ahLst/>
            <a:cxnLst/>
            <a:rect l="l" t="t" r="r" b="b"/>
            <a:pathLst>
              <a:path w="9525" h="45720">
                <a:moveTo>
                  <a:pt x="1092" y="45504"/>
                </a:moveTo>
                <a:lnTo>
                  <a:pt x="7266" y="34581"/>
                </a:lnTo>
                <a:lnTo>
                  <a:pt x="9123" y="22547"/>
                </a:lnTo>
                <a:lnTo>
                  <a:pt x="6691" y="10615"/>
                </a:lnTo>
                <a:lnTo>
                  <a:pt x="0" y="0"/>
                </a:lnTo>
              </a:path>
            </a:pathLst>
          </a:custGeom>
          <a:ln w="15417">
            <a:solidFill>
              <a:srgbClr val="046F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0" name="object 2520"/>
          <p:cNvSpPr/>
          <p:nvPr/>
        </p:nvSpPr>
        <p:spPr>
          <a:xfrm>
            <a:off x="13800737" y="7813972"/>
            <a:ext cx="260350" cy="125730"/>
          </a:xfrm>
          <a:custGeom>
            <a:avLst/>
            <a:gdLst/>
            <a:ahLst/>
            <a:cxnLst/>
            <a:rect l="l" t="t" r="r" b="b"/>
            <a:pathLst>
              <a:path w="260350" h="125729">
                <a:moveTo>
                  <a:pt x="260350" y="125628"/>
                </a:moveTo>
                <a:lnTo>
                  <a:pt x="221747" y="95741"/>
                </a:lnTo>
                <a:lnTo>
                  <a:pt x="180922" y="69286"/>
                </a:lnTo>
                <a:lnTo>
                  <a:pt x="138104" y="46374"/>
                </a:lnTo>
                <a:lnTo>
                  <a:pt x="93524" y="27114"/>
                </a:lnTo>
                <a:lnTo>
                  <a:pt x="47413" y="11620"/>
                </a:lnTo>
                <a:lnTo>
                  <a:pt x="0" y="0"/>
                </a:lnTo>
              </a:path>
            </a:pathLst>
          </a:custGeom>
          <a:ln w="15417">
            <a:solidFill>
              <a:srgbClr val="046F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1" name="object 2521"/>
          <p:cNvSpPr/>
          <p:nvPr/>
        </p:nvSpPr>
        <p:spPr>
          <a:xfrm>
            <a:off x="13642051" y="7291846"/>
            <a:ext cx="434975" cy="0"/>
          </a:xfrm>
          <a:custGeom>
            <a:avLst/>
            <a:gdLst/>
            <a:ahLst/>
            <a:cxnLst/>
            <a:rect l="l" t="t" r="r" b="b"/>
            <a:pathLst>
              <a:path w="434975">
                <a:moveTo>
                  <a:pt x="434505" y="0"/>
                </a:moveTo>
                <a:lnTo>
                  <a:pt x="0" y="0"/>
                </a:lnTo>
              </a:path>
            </a:pathLst>
          </a:custGeom>
          <a:ln w="15417">
            <a:solidFill>
              <a:srgbClr val="046F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2" name="object 2522"/>
          <p:cNvSpPr/>
          <p:nvPr/>
        </p:nvSpPr>
        <p:spPr>
          <a:xfrm>
            <a:off x="13526839" y="7009001"/>
            <a:ext cx="274320" cy="151130"/>
          </a:xfrm>
          <a:custGeom>
            <a:avLst/>
            <a:gdLst/>
            <a:ahLst/>
            <a:cxnLst/>
            <a:rect l="l" t="t" r="r" b="b"/>
            <a:pathLst>
              <a:path w="274319" h="151129">
                <a:moveTo>
                  <a:pt x="273697" y="0"/>
                </a:moveTo>
                <a:lnTo>
                  <a:pt x="222336" y="13356"/>
                </a:lnTo>
                <a:lnTo>
                  <a:pt x="172812" y="31681"/>
                </a:lnTo>
                <a:lnTo>
                  <a:pt x="125471" y="54784"/>
                </a:lnTo>
                <a:lnTo>
                  <a:pt x="80658" y="82474"/>
                </a:lnTo>
                <a:lnTo>
                  <a:pt x="38719" y="114560"/>
                </a:lnTo>
                <a:lnTo>
                  <a:pt x="0" y="150850"/>
                </a:lnTo>
              </a:path>
            </a:pathLst>
          </a:custGeom>
          <a:ln w="15417">
            <a:solidFill>
              <a:srgbClr val="046F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3" name="object 2523"/>
          <p:cNvSpPr/>
          <p:nvPr/>
        </p:nvSpPr>
        <p:spPr>
          <a:xfrm>
            <a:off x="13800537" y="6886571"/>
            <a:ext cx="260350" cy="122555"/>
          </a:xfrm>
          <a:custGeom>
            <a:avLst/>
            <a:gdLst/>
            <a:ahLst/>
            <a:cxnLst/>
            <a:rect l="l" t="t" r="r" b="b"/>
            <a:pathLst>
              <a:path w="260350" h="122554">
                <a:moveTo>
                  <a:pt x="0" y="122440"/>
                </a:moveTo>
                <a:lnTo>
                  <a:pt x="47065" y="110918"/>
                </a:lnTo>
                <a:lnTo>
                  <a:pt x="92910" y="95709"/>
                </a:lnTo>
                <a:lnTo>
                  <a:pt x="137323" y="76912"/>
                </a:lnTo>
                <a:lnTo>
                  <a:pt x="180092" y="54629"/>
                </a:lnTo>
                <a:lnTo>
                  <a:pt x="221006" y="28958"/>
                </a:lnTo>
                <a:lnTo>
                  <a:pt x="259854" y="0"/>
                </a:lnTo>
              </a:path>
            </a:pathLst>
          </a:custGeom>
          <a:ln w="15417">
            <a:solidFill>
              <a:srgbClr val="046F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4" name="object 2524"/>
          <p:cNvSpPr/>
          <p:nvPr/>
        </p:nvSpPr>
        <p:spPr>
          <a:xfrm>
            <a:off x="14060391" y="6832717"/>
            <a:ext cx="14604" cy="53975"/>
          </a:xfrm>
          <a:custGeom>
            <a:avLst/>
            <a:gdLst/>
            <a:ahLst/>
            <a:cxnLst/>
            <a:rect l="l" t="t" r="r" b="b"/>
            <a:pathLst>
              <a:path w="14605" h="53975">
                <a:moveTo>
                  <a:pt x="0" y="53886"/>
                </a:moveTo>
                <a:lnTo>
                  <a:pt x="14540" y="20663"/>
                </a:lnTo>
                <a:lnTo>
                  <a:pt x="13152" y="13284"/>
                </a:lnTo>
                <a:lnTo>
                  <a:pt x="10337" y="6324"/>
                </a:lnTo>
                <a:lnTo>
                  <a:pt x="6159" y="0"/>
                </a:lnTo>
              </a:path>
            </a:pathLst>
          </a:custGeom>
          <a:ln w="15417">
            <a:solidFill>
              <a:srgbClr val="046F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5" name="object 2525"/>
          <p:cNvSpPr/>
          <p:nvPr/>
        </p:nvSpPr>
        <p:spPr>
          <a:xfrm>
            <a:off x="13783899" y="6676805"/>
            <a:ext cx="283210" cy="156210"/>
          </a:xfrm>
          <a:custGeom>
            <a:avLst/>
            <a:gdLst/>
            <a:ahLst/>
            <a:cxnLst/>
            <a:rect l="l" t="t" r="r" b="b"/>
            <a:pathLst>
              <a:path w="283209" h="156209">
                <a:moveTo>
                  <a:pt x="282651" y="155955"/>
                </a:moveTo>
                <a:lnTo>
                  <a:pt x="247752" y="124765"/>
                </a:lnTo>
                <a:lnTo>
                  <a:pt x="210738" y="96387"/>
                </a:lnTo>
                <a:lnTo>
                  <a:pt x="171783" y="70915"/>
                </a:lnTo>
                <a:lnTo>
                  <a:pt x="131059" y="48445"/>
                </a:lnTo>
                <a:lnTo>
                  <a:pt x="88738" y="29073"/>
                </a:lnTo>
                <a:lnTo>
                  <a:pt x="44994" y="12893"/>
                </a:lnTo>
                <a:lnTo>
                  <a:pt x="0" y="0"/>
                </a:lnTo>
              </a:path>
            </a:pathLst>
          </a:custGeom>
          <a:ln w="15417">
            <a:solidFill>
              <a:srgbClr val="046F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6" name="object 2526"/>
          <p:cNvSpPr/>
          <p:nvPr/>
        </p:nvSpPr>
        <p:spPr>
          <a:xfrm>
            <a:off x="13533432" y="6539314"/>
            <a:ext cx="250825" cy="137795"/>
          </a:xfrm>
          <a:custGeom>
            <a:avLst/>
            <a:gdLst/>
            <a:ahLst/>
            <a:cxnLst/>
            <a:rect l="l" t="t" r="r" b="b"/>
            <a:pathLst>
              <a:path w="250825" h="137795">
                <a:moveTo>
                  <a:pt x="0" y="0"/>
                </a:moveTo>
                <a:lnTo>
                  <a:pt x="36073" y="32217"/>
                </a:lnTo>
                <a:lnTo>
                  <a:pt x="74763" y="60904"/>
                </a:lnTo>
                <a:lnTo>
                  <a:pt x="115809" y="85918"/>
                </a:lnTo>
                <a:lnTo>
                  <a:pt x="158950" y="107116"/>
                </a:lnTo>
                <a:lnTo>
                  <a:pt x="203924" y="124354"/>
                </a:lnTo>
                <a:lnTo>
                  <a:pt x="250469" y="137490"/>
                </a:lnTo>
              </a:path>
            </a:pathLst>
          </a:custGeom>
          <a:ln w="15417">
            <a:solidFill>
              <a:srgbClr val="046F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7" name="object 2527"/>
          <p:cNvSpPr/>
          <p:nvPr/>
        </p:nvSpPr>
        <p:spPr>
          <a:xfrm>
            <a:off x="13522797" y="6488167"/>
            <a:ext cx="10795" cy="51435"/>
          </a:xfrm>
          <a:custGeom>
            <a:avLst/>
            <a:gdLst/>
            <a:ahLst/>
            <a:cxnLst/>
            <a:rect l="l" t="t" r="r" b="b"/>
            <a:pathLst>
              <a:path w="10794" h="51434">
                <a:moveTo>
                  <a:pt x="9410" y="0"/>
                </a:moveTo>
                <a:lnTo>
                  <a:pt x="2187" y="12223"/>
                </a:lnTo>
                <a:lnTo>
                  <a:pt x="0" y="25800"/>
                </a:lnTo>
                <a:lnTo>
                  <a:pt x="2813" y="39262"/>
                </a:lnTo>
                <a:lnTo>
                  <a:pt x="10591" y="51142"/>
                </a:lnTo>
              </a:path>
            </a:pathLst>
          </a:custGeom>
          <a:ln w="15417">
            <a:solidFill>
              <a:srgbClr val="046F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8" name="object 2528"/>
          <p:cNvSpPr/>
          <p:nvPr/>
        </p:nvSpPr>
        <p:spPr>
          <a:xfrm>
            <a:off x="13532150" y="6338646"/>
            <a:ext cx="280035" cy="149860"/>
          </a:xfrm>
          <a:custGeom>
            <a:avLst/>
            <a:gdLst/>
            <a:ahLst/>
            <a:cxnLst/>
            <a:rect l="l" t="t" r="r" b="b"/>
            <a:pathLst>
              <a:path w="280034" h="149860">
                <a:moveTo>
                  <a:pt x="279476" y="0"/>
                </a:moveTo>
                <a:lnTo>
                  <a:pt x="228219" y="15239"/>
                </a:lnTo>
                <a:lnTo>
                  <a:pt x="178526" y="34511"/>
                </a:lnTo>
                <a:lnTo>
                  <a:pt x="130627" y="57691"/>
                </a:lnTo>
                <a:lnTo>
                  <a:pt x="84753" y="84657"/>
                </a:lnTo>
                <a:lnTo>
                  <a:pt x="41133" y="115285"/>
                </a:lnTo>
                <a:lnTo>
                  <a:pt x="0" y="149453"/>
                </a:lnTo>
              </a:path>
            </a:pathLst>
          </a:custGeom>
          <a:ln w="15417">
            <a:solidFill>
              <a:srgbClr val="046F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9" name="object 2529"/>
          <p:cNvSpPr/>
          <p:nvPr/>
        </p:nvSpPr>
        <p:spPr>
          <a:xfrm>
            <a:off x="13803989" y="6136932"/>
            <a:ext cx="271095" cy="20946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0" name="object 2530"/>
          <p:cNvSpPr/>
          <p:nvPr/>
        </p:nvSpPr>
        <p:spPr>
          <a:xfrm>
            <a:off x="13802248" y="6017025"/>
            <a:ext cx="247015" cy="127635"/>
          </a:xfrm>
          <a:custGeom>
            <a:avLst/>
            <a:gdLst/>
            <a:ahLst/>
            <a:cxnLst/>
            <a:rect l="l" t="t" r="r" b="b"/>
            <a:pathLst>
              <a:path w="247015" h="127635">
                <a:moveTo>
                  <a:pt x="246456" y="127508"/>
                </a:moveTo>
                <a:lnTo>
                  <a:pt x="209965" y="98200"/>
                </a:lnTo>
                <a:lnTo>
                  <a:pt x="171375" y="71979"/>
                </a:lnTo>
                <a:lnTo>
                  <a:pt x="130886" y="48947"/>
                </a:lnTo>
                <a:lnTo>
                  <a:pt x="88694" y="29205"/>
                </a:lnTo>
                <a:lnTo>
                  <a:pt x="45000" y="12855"/>
                </a:lnTo>
                <a:lnTo>
                  <a:pt x="0" y="0"/>
                </a:lnTo>
              </a:path>
            </a:pathLst>
          </a:custGeom>
          <a:ln w="15417">
            <a:solidFill>
              <a:srgbClr val="046F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1" name="object 2531"/>
          <p:cNvSpPr/>
          <p:nvPr/>
        </p:nvSpPr>
        <p:spPr>
          <a:xfrm>
            <a:off x="13540441" y="5881343"/>
            <a:ext cx="262255" cy="135890"/>
          </a:xfrm>
          <a:custGeom>
            <a:avLst/>
            <a:gdLst/>
            <a:ahLst/>
            <a:cxnLst/>
            <a:rect l="l" t="t" r="r" b="b"/>
            <a:pathLst>
              <a:path w="262255" h="135889">
                <a:moveTo>
                  <a:pt x="0" y="0"/>
                </a:moveTo>
                <a:lnTo>
                  <a:pt x="38372" y="31798"/>
                </a:lnTo>
                <a:lnTo>
                  <a:pt x="79175" y="60094"/>
                </a:lnTo>
                <a:lnTo>
                  <a:pt x="122166" y="84759"/>
                </a:lnTo>
                <a:lnTo>
                  <a:pt x="167102" y="105670"/>
                </a:lnTo>
                <a:lnTo>
                  <a:pt x="213744" y="122700"/>
                </a:lnTo>
                <a:lnTo>
                  <a:pt x="261848" y="135724"/>
                </a:lnTo>
              </a:path>
            </a:pathLst>
          </a:custGeom>
          <a:ln w="15417">
            <a:solidFill>
              <a:srgbClr val="046F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2" name="object 2532"/>
          <p:cNvSpPr/>
          <p:nvPr/>
        </p:nvSpPr>
        <p:spPr>
          <a:xfrm>
            <a:off x="13524926" y="5799003"/>
            <a:ext cx="15875" cy="82550"/>
          </a:xfrm>
          <a:custGeom>
            <a:avLst/>
            <a:gdLst/>
            <a:ahLst/>
            <a:cxnLst/>
            <a:rect l="l" t="t" r="r" b="b"/>
            <a:pathLst>
              <a:path w="15875" h="82550">
                <a:moveTo>
                  <a:pt x="9436" y="0"/>
                </a:moveTo>
                <a:lnTo>
                  <a:pt x="1550" y="20560"/>
                </a:lnTo>
                <a:lnTo>
                  <a:pt x="0" y="42075"/>
                </a:lnTo>
                <a:lnTo>
                  <a:pt x="4678" y="63132"/>
                </a:lnTo>
                <a:lnTo>
                  <a:pt x="15481" y="82321"/>
                </a:lnTo>
              </a:path>
            </a:pathLst>
          </a:custGeom>
          <a:ln w="15417">
            <a:solidFill>
              <a:srgbClr val="046F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3" name="object 2533"/>
          <p:cNvSpPr/>
          <p:nvPr/>
        </p:nvSpPr>
        <p:spPr>
          <a:xfrm>
            <a:off x="13534356" y="5658991"/>
            <a:ext cx="264160" cy="140335"/>
          </a:xfrm>
          <a:custGeom>
            <a:avLst/>
            <a:gdLst/>
            <a:ahLst/>
            <a:cxnLst/>
            <a:rect l="l" t="t" r="r" b="b"/>
            <a:pathLst>
              <a:path w="264159" h="140335">
                <a:moveTo>
                  <a:pt x="264096" y="0"/>
                </a:moveTo>
                <a:lnTo>
                  <a:pt x="213860" y="9688"/>
                </a:lnTo>
                <a:lnTo>
                  <a:pt x="165477" y="25173"/>
                </a:lnTo>
                <a:lnTo>
                  <a:pt x="119422" y="46202"/>
                </a:lnTo>
                <a:lnTo>
                  <a:pt x="76174" y="72523"/>
                </a:lnTo>
                <a:lnTo>
                  <a:pt x="36207" y="103883"/>
                </a:lnTo>
                <a:lnTo>
                  <a:pt x="0" y="140030"/>
                </a:lnTo>
              </a:path>
            </a:pathLst>
          </a:custGeom>
          <a:ln w="15417">
            <a:solidFill>
              <a:srgbClr val="046F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4" name="object 2534"/>
          <p:cNvSpPr/>
          <p:nvPr/>
        </p:nvSpPr>
        <p:spPr>
          <a:xfrm>
            <a:off x="13798407" y="5539836"/>
            <a:ext cx="247015" cy="119380"/>
          </a:xfrm>
          <a:custGeom>
            <a:avLst/>
            <a:gdLst/>
            <a:ahLst/>
            <a:cxnLst/>
            <a:rect l="l" t="t" r="r" b="b"/>
            <a:pathLst>
              <a:path w="247015" h="119379">
                <a:moveTo>
                  <a:pt x="0" y="119151"/>
                </a:moveTo>
                <a:lnTo>
                  <a:pt x="45540" y="109734"/>
                </a:lnTo>
                <a:lnTo>
                  <a:pt x="89718" y="95945"/>
                </a:lnTo>
                <a:lnTo>
                  <a:pt x="132230" y="77930"/>
                </a:lnTo>
                <a:lnTo>
                  <a:pt x="172773" y="55836"/>
                </a:lnTo>
                <a:lnTo>
                  <a:pt x="211043" y="29811"/>
                </a:lnTo>
                <a:lnTo>
                  <a:pt x="246735" y="0"/>
                </a:lnTo>
              </a:path>
            </a:pathLst>
          </a:custGeom>
          <a:ln w="15417">
            <a:solidFill>
              <a:srgbClr val="046F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5" name="object 2535"/>
          <p:cNvSpPr/>
          <p:nvPr/>
        </p:nvSpPr>
        <p:spPr>
          <a:xfrm>
            <a:off x="13785208" y="5314527"/>
            <a:ext cx="285117" cy="23305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6" name="object 2536"/>
          <p:cNvSpPr/>
          <p:nvPr/>
        </p:nvSpPr>
        <p:spPr>
          <a:xfrm>
            <a:off x="13537930" y="5197579"/>
            <a:ext cx="255270" cy="125095"/>
          </a:xfrm>
          <a:custGeom>
            <a:avLst/>
            <a:gdLst/>
            <a:ahLst/>
            <a:cxnLst/>
            <a:rect l="l" t="t" r="r" b="b"/>
            <a:pathLst>
              <a:path w="255269" h="125095">
                <a:moveTo>
                  <a:pt x="0" y="0"/>
                </a:moveTo>
                <a:lnTo>
                  <a:pt x="38848" y="27671"/>
                </a:lnTo>
                <a:lnTo>
                  <a:pt x="79343" y="52677"/>
                </a:lnTo>
                <a:lnTo>
                  <a:pt x="121345" y="74950"/>
                </a:lnTo>
                <a:lnTo>
                  <a:pt x="164717" y="94422"/>
                </a:lnTo>
                <a:lnTo>
                  <a:pt x="209320" y="111024"/>
                </a:lnTo>
                <a:lnTo>
                  <a:pt x="255015" y="124688"/>
                </a:lnTo>
              </a:path>
            </a:pathLst>
          </a:custGeom>
          <a:ln w="15417">
            <a:solidFill>
              <a:srgbClr val="046F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7" name="object 2537"/>
          <p:cNvSpPr/>
          <p:nvPr/>
        </p:nvSpPr>
        <p:spPr>
          <a:xfrm>
            <a:off x="13524627" y="5133966"/>
            <a:ext cx="13335" cy="64135"/>
          </a:xfrm>
          <a:custGeom>
            <a:avLst/>
            <a:gdLst/>
            <a:ahLst/>
            <a:cxnLst/>
            <a:rect l="l" t="t" r="r" b="b"/>
            <a:pathLst>
              <a:path w="13334" h="64135">
                <a:moveTo>
                  <a:pt x="9556" y="0"/>
                </a:moveTo>
                <a:lnTo>
                  <a:pt x="1881" y="15629"/>
                </a:lnTo>
                <a:lnTo>
                  <a:pt x="0" y="32462"/>
                </a:lnTo>
                <a:lnTo>
                  <a:pt x="3823" y="48965"/>
                </a:lnTo>
                <a:lnTo>
                  <a:pt x="13265" y="63601"/>
                </a:lnTo>
              </a:path>
            </a:pathLst>
          </a:custGeom>
          <a:ln w="15417">
            <a:solidFill>
              <a:srgbClr val="046F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8" name="object 2538"/>
          <p:cNvSpPr/>
          <p:nvPr/>
        </p:nvSpPr>
        <p:spPr>
          <a:xfrm>
            <a:off x="13534164" y="4978383"/>
            <a:ext cx="264795" cy="156210"/>
          </a:xfrm>
          <a:custGeom>
            <a:avLst/>
            <a:gdLst/>
            <a:ahLst/>
            <a:cxnLst/>
            <a:rect l="l" t="t" r="r" b="b"/>
            <a:pathLst>
              <a:path w="264794" h="156210">
                <a:moveTo>
                  <a:pt x="264350" y="0"/>
                </a:moveTo>
                <a:lnTo>
                  <a:pt x="214427" y="14757"/>
                </a:lnTo>
                <a:lnTo>
                  <a:pt x="166421" y="34241"/>
                </a:lnTo>
                <a:lnTo>
                  <a:pt x="120654" y="58261"/>
                </a:lnTo>
                <a:lnTo>
                  <a:pt x="77447" y="86629"/>
                </a:lnTo>
                <a:lnTo>
                  <a:pt x="37122" y="119155"/>
                </a:lnTo>
                <a:lnTo>
                  <a:pt x="0" y="155651"/>
                </a:lnTo>
              </a:path>
            </a:pathLst>
          </a:custGeom>
          <a:ln w="15417">
            <a:solidFill>
              <a:srgbClr val="046F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9" name="object 2539"/>
          <p:cNvSpPr/>
          <p:nvPr/>
        </p:nvSpPr>
        <p:spPr>
          <a:xfrm>
            <a:off x="13798512" y="4837496"/>
            <a:ext cx="266700" cy="140970"/>
          </a:xfrm>
          <a:custGeom>
            <a:avLst/>
            <a:gdLst/>
            <a:ahLst/>
            <a:cxnLst/>
            <a:rect l="l" t="t" r="r" b="b"/>
            <a:pathLst>
              <a:path w="266700" h="140970">
                <a:moveTo>
                  <a:pt x="0" y="140881"/>
                </a:moveTo>
                <a:lnTo>
                  <a:pt x="48340" y="125494"/>
                </a:lnTo>
                <a:lnTo>
                  <a:pt x="95344" y="106749"/>
                </a:lnTo>
                <a:lnTo>
                  <a:pt x="140839" y="84737"/>
                </a:lnTo>
                <a:lnTo>
                  <a:pt x="184657" y="59548"/>
                </a:lnTo>
                <a:lnTo>
                  <a:pt x="226625" y="31272"/>
                </a:lnTo>
                <a:lnTo>
                  <a:pt x="266573" y="0"/>
                </a:lnTo>
              </a:path>
            </a:pathLst>
          </a:custGeom>
          <a:ln w="15417">
            <a:solidFill>
              <a:srgbClr val="046F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0" name="object 2540"/>
          <p:cNvSpPr/>
          <p:nvPr/>
        </p:nvSpPr>
        <p:spPr>
          <a:xfrm>
            <a:off x="14056315" y="4763384"/>
            <a:ext cx="20955" cy="74295"/>
          </a:xfrm>
          <a:custGeom>
            <a:avLst/>
            <a:gdLst/>
            <a:ahLst/>
            <a:cxnLst/>
            <a:rect l="l" t="t" r="r" b="b"/>
            <a:pathLst>
              <a:path w="20955" h="74295">
                <a:moveTo>
                  <a:pt x="8763" y="74117"/>
                </a:moveTo>
                <a:lnTo>
                  <a:pt x="14704" y="65457"/>
                </a:lnTo>
                <a:lnTo>
                  <a:pt x="18711" y="55864"/>
                </a:lnTo>
                <a:lnTo>
                  <a:pt x="20687" y="45656"/>
                </a:lnTo>
                <a:lnTo>
                  <a:pt x="20535" y="35153"/>
                </a:lnTo>
                <a:lnTo>
                  <a:pt x="18234" y="24904"/>
                </a:lnTo>
                <a:lnTo>
                  <a:pt x="13935" y="15438"/>
                </a:lnTo>
                <a:lnTo>
                  <a:pt x="7802" y="7041"/>
                </a:lnTo>
                <a:lnTo>
                  <a:pt x="0" y="0"/>
                </a:lnTo>
              </a:path>
            </a:pathLst>
          </a:custGeom>
          <a:ln w="15417">
            <a:solidFill>
              <a:srgbClr val="046F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1" name="object 2541"/>
          <p:cNvSpPr/>
          <p:nvPr/>
        </p:nvSpPr>
        <p:spPr>
          <a:xfrm>
            <a:off x="13799929" y="4644468"/>
            <a:ext cx="256540" cy="119380"/>
          </a:xfrm>
          <a:custGeom>
            <a:avLst/>
            <a:gdLst/>
            <a:ahLst/>
            <a:cxnLst/>
            <a:rect l="l" t="t" r="r" b="b"/>
            <a:pathLst>
              <a:path w="256540" h="119379">
                <a:moveTo>
                  <a:pt x="256413" y="118910"/>
                </a:moveTo>
                <a:lnTo>
                  <a:pt x="217076" y="92336"/>
                </a:lnTo>
                <a:lnTo>
                  <a:pt x="176205" y="68385"/>
                </a:lnTo>
                <a:lnTo>
                  <a:pt x="133931" y="47115"/>
                </a:lnTo>
                <a:lnTo>
                  <a:pt x="90384" y="28587"/>
                </a:lnTo>
                <a:lnTo>
                  <a:pt x="45697" y="12862"/>
                </a:lnTo>
                <a:lnTo>
                  <a:pt x="0" y="0"/>
                </a:lnTo>
              </a:path>
            </a:pathLst>
          </a:custGeom>
          <a:ln w="15417">
            <a:solidFill>
              <a:srgbClr val="046F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2" name="object 2542"/>
          <p:cNvSpPr/>
          <p:nvPr/>
        </p:nvSpPr>
        <p:spPr>
          <a:xfrm>
            <a:off x="13550679" y="4281510"/>
            <a:ext cx="275590" cy="126364"/>
          </a:xfrm>
          <a:custGeom>
            <a:avLst/>
            <a:gdLst/>
            <a:ahLst/>
            <a:cxnLst/>
            <a:rect l="l" t="t" r="r" b="b"/>
            <a:pathLst>
              <a:path w="275590" h="126364">
                <a:moveTo>
                  <a:pt x="275272" y="0"/>
                </a:moveTo>
                <a:lnTo>
                  <a:pt x="225571" y="11702"/>
                </a:lnTo>
                <a:lnTo>
                  <a:pt x="177108" y="27260"/>
                </a:lnTo>
                <a:lnTo>
                  <a:pt x="130101" y="46574"/>
                </a:lnTo>
                <a:lnTo>
                  <a:pt x="84769" y="69543"/>
                </a:lnTo>
                <a:lnTo>
                  <a:pt x="41329" y="96067"/>
                </a:lnTo>
                <a:lnTo>
                  <a:pt x="0" y="126047"/>
                </a:lnTo>
              </a:path>
            </a:pathLst>
          </a:custGeom>
          <a:ln w="15417">
            <a:solidFill>
              <a:srgbClr val="046F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3" name="object 2543"/>
          <p:cNvSpPr/>
          <p:nvPr/>
        </p:nvSpPr>
        <p:spPr>
          <a:xfrm>
            <a:off x="13818220" y="4064066"/>
            <a:ext cx="269873" cy="22513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4" name="object 2544"/>
          <p:cNvSpPr/>
          <p:nvPr/>
        </p:nvSpPr>
        <p:spPr>
          <a:xfrm>
            <a:off x="13816224" y="3956908"/>
            <a:ext cx="239395" cy="114935"/>
          </a:xfrm>
          <a:custGeom>
            <a:avLst/>
            <a:gdLst/>
            <a:ahLst/>
            <a:cxnLst/>
            <a:rect l="l" t="t" r="r" b="b"/>
            <a:pathLst>
              <a:path w="239394" h="114935">
                <a:moveTo>
                  <a:pt x="239369" y="114884"/>
                </a:moveTo>
                <a:lnTo>
                  <a:pt x="194611" y="85796"/>
                </a:lnTo>
                <a:lnTo>
                  <a:pt x="148145" y="59693"/>
                </a:lnTo>
                <a:lnTo>
                  <a:pt x="100121" y="36646"/>
                </a:lnTo>
                <a:lnTo>
                  <a:pt x="50689" y="16724"/>
                </a:lnTo>
                <a:lnTo>
                  <a:pt x="0" y="0"/>
                </a:lnTo>
              </a:path>
            </a:pathLst>
          </a:custGeom>
          <a:ln w="15417">
            <a:solidFill>
              <a:srgbClr val="046F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5" name="object 2545"/>
          <p:cNvSpPr/>
          <p:nvPr/>
        </p:nvSpPr>
        <p:spPr>
          <a:xfrm>
            <a:off x="13546928" y="3821549"/>
            <a:ext cx="269875" cy="135890"/>
          </a:xfrm>
          <a:custGeom>
            <a:avLst/>
            <a:gdLst/>
            <a:ahLst/>
            <a:cxnLst/>
            <a:rect l="l" t="t" r="r" b="b"/>
            <a:pathLst>
              <a:path w="269875" h="135889">
                <a:moveTo>
                  <a:pt x="0" y="0"/>
                </a:moveTo>
                <a:lnTo>
                  <a:pt x="40589" y="30393"/>
                </a:lnTo>
                <a:lnTo>
                  <a:pt x="83122" y="57764"/>
                </a:lnTo>
                <a:lnTo>
                  <a:pt x="127430" y="82026"/>
                </a:lnTo>
                <a:lnTo>
                  <a:pt x="173340" y="103093"/>
                </a:lnTo>
                <a:lnTo>
                  <a:pt x="220684" y="120882"/>
                </a:lnTo>
                <a:lnTo>
                  <a:pt x="269290" y="135305"/>
                </a:lnTo>
              </a:path>
            </a:pathLst>
          </a:custGeom>
          <a:ln w="15417">
            <a:solidFill>
              <a:srgbClr val="046F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6" name="object 2546"/>
          <p:cNvSpPr/>
          <p:nvPr/>
        </p:nvSpPr>
        <p:spPr>
          <a:xfrm>
            <a:off x="13523591" y="3744747"/>
            <a:ext cx="23495" cy="76835"/>
          </a:xfrm>
          <a:custGeom>
            <a:avLst/>
            <a:gdLst/>
            <a:ahLst/>
            <a:cxnLst/>
            <a:rect l="l" t="t" r="r" b="b"/>
            <a:pathLst>
              <a:path w="23494" h="76835">
                <a:moveTo>
                  <a:pt x="440" y="0"/>
                </a:moveTo>
                <a:lnTo>
                  <a:pt x="0" y="20694"/>
                </a:lnTo>
                <a:lnTo>
                  <a:pt x="3790" y="40822"/>
                </a:lnTo>
                <a:lnTo>
                  <a:pt x="11624" y="59748"/>
                </a:lnTo>
                <a:lnTo>
                  <a:pt x="23313" y="76835"/>
                </a:lnTo>
              </a:path>
            </a:pathLst>
          </a:custGeom>
          <a:ln w="15417">
            <a:solidFill>
              <a:srgbClr val="046F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7" name="object 2547"/>
          <p:cNvSpPr/>
          <p:nvPr/>
        </p:nvSpPr>
        <p:spPr>
          <a:xfrm>
            <a:off x="13523990" y="3744858"/>
            <a:ext cx="558165" cy="0"/>
          </a:xfrm>
          <a:custGeom>
            <a:avLst/>
            <a:gdLst/>
            <a:ahLst/>
            <a:cxnLst/>
            <a:rect l="l" t="t" r="r" b="b"/>
            <a:pathLst>
              <a:path w="558165">
                <a:moveTo>
                  <a:pt x="0" y="0"/>
                </a:moveTo>
                <a:lnTo>
                  <a:pt x="558025" y="0"/>
                </a:lnTo>
              </a:path>
            </a:pathLst>
          </a:custGeom>
          <a:ln w="15417">
            <a:solidFill>
              <a:srgbClr val="046F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8" name="object 2548"/>
          <p:cNvSpPr/>
          <p:nvPr/>
        </p:nvSpPr>
        <p:spPr>
          <a:xfrm>
            <a:off x="13527076" y="4407517"/>
            <a:ext cx="24130" cy="107950"/>
          </a:xfrm>
          <a:custGeom>
            <a:avLst/>
            <a:gdLst/>
            <a:ahLst/>
            <a:cxnLst/>
            <a:rect l="l" t="t" r="r" b="b"/>
            <a:pathLst>
              <a:path w="24130" h="107950">
                <a:moveTo>
                  <a:pt x="23537" y="0"/>
                </a:moveTo>
                <a:lnTo>
                  <a:pt x="6720" y="24643"/>
                </a:lnTo>
                <a:lnTo>
                  <a:pt x="0" y="52790"/>
                </a:lnTo>
                <a:lnTo>
                  <a:pt x="3540" y="81513"/>
                </a:lnTo>
                <a:lnTo>
                  <a:pt x="17505" y="107886"/>
                </a:lnTo>
              </a:path>
            </a:pathLst>
          </a:custGeom>
          <a:ln w="15417">
            <a:solidFill>
              <a:srgbClr val="046F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9" name="object 2549"/>
          <p:cNvSpPr/>
          <p:nvPr/>
        </p:nvSpPr>
        <p:spPr>
          <a:xfrm>
            <a:off x="13544615" y="4515378"/>
            <a:ext cx="255270" cy="129539"/>
          </a:xfrm>
          <a:custGeom>
            <a:avLst/>
            <a:gdLst/>
            <a:ahLst/>
            <a:cxnLst/>
            <a:rect l="l" t="t" r="r" b="b"/>
            <a:pathLst>
              <a:path w="255269" h="129539">
                <a:moveTo>
                  <a:pt x="0" y="0"/>
                </a:moveTo>
                <a:lnTo>
                  <a:pt x="38038" y="29619"/>
                </a:lnTo>
                <a:lnTo>
                  <a:pt x="78135" y="56129"/>
                </a:lnTo>
                <a:lnTo>
                  <a:pt x="120097" y="79433"/>
                </a:lnTo>
                <a:lnTo>
                  <a:pt x="163732" y="99432"/>
                </a:lnTo>
                <a:lnTo>
                  <a:pt x="208845" y="116027"/>
                </a:lnTo>
                <a:lnTo>
                  <a:pt x="255244" y="129120"/>
                </a:lnTo>
              </a:path>
            </a:pathLst>
          </a:custGeom>
          <a:ln w="15417">
            <a:solidFill>
              <a:srgbClr val="046F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0" name="object 2550"/>
          <p:cNvSpPr/>
          <p:nvPr/>
        </p:nvSpPr>
        <p:spPr>
          <a:xfrm>
            <a:off x="13510176" y="7152158"/>
            <a:ext cx="139699" cy="14740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1" name="object 2551"/>
          <p:cNvSpPr/>
          <p:nvPr/>
        </p:nvSpPr>
        <p:spPr>
          <a:xfrm>
            <a:off x="13527842" y="7475340"/>
            <a:ext cx="252729" cy="142240"/>
          </a:xfrm>
          <a:custGeom>
            <a:avLst/>
            <a:gdLst/>
            <a:ahLst/>
            <a:cxnLst/>
            <a:rect l="l" t="t" r="r" b="b"/>
            <a:pathLst>
              <a:path w="252730" h="142240">
                <a:moveTo>
                  <a:pt x="252501" y="0"/>
                </a:moveTo>
                <a:lnTo>
                  <a:pt x="204346" y="11311"/>
                </a:lnTo>
                <a:lnTo>
                  <a:pt x="158073" y="27882"/>
                </a:lnTo>
                <a:lnTo>
                  <a:pt x="114092" y="49482"/>
                </a:lnTo>
                <a:lnTo>
                  <a:pt x="72812" y="75881"/>
                </a:lnTo>
                <a:lnTo>
                  <a:pt x="34644" y="106847"/>
                </a:lnTo>
                <a:lnTo>
                  <a:pt x="0" y="142151"/>
                </a:lnTo>
              </a:path>
            </a:pathLst>
          </a:custGeom>
          <a:ln w="15417">
            <a:solidFill>
              <a:srgbClr val="046F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2" name="object 2552"/>
          <p:cNvSpPr/>
          <p:nvPr/>
        </p:nvSpPr>
        <p:spPr>
          <a:xfrm>
            <a:off x="13780385" y="7291838"/>
            <a:ext cx="296545" cy="183515"/>
          </a:xfrm>
          <a:custGeom>
            <a:avLst/>
            <a:gdLst/>
            <a:ahLst/>
            <a:cxnLst/>
            <a:rect l="l" t="t" r="r" b="b"/>
            <a:pathLst>
              <a:path w="296544" h="183515">
                <a:moveTo>
                  <a:pt x="0" y="183476"/>
                </a:moveTo>
                <a:lnTo>
                  <a:pt x="49955" y="171698"/>
                </a:lnTo>
                <a:lnTo>
                  <a:pt x="97995" y="154720"/>
                </a:lnTo>
                <a:lnTo>
                  <a:pt x="143743" y="132775"/>
                </a:lnTo>
                <a:lnTo>
                  <a:pt x="186821" y="106097"/>
                </a:lnTo>
                <a:lnTo>
                  <a:pt x="226852" y="74919"/>
                </a:lnTo>
                <a:lnTo>
                  <a:pt x="263459" y="39476"/>
                </a:lnTo>
                <a:lnTo>
                  <a:pt x="296265" y="0"/>
                </a:lnTo>
              </a:path>
            </a:pathLst>
          </a:custGeom>
          <a:ln w="15417">
            <a:solidFill>
              <a:srgbClr val="046F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3" name="object 2553"/>
          <p:cNvSpPr/>
          <p:nvPr/>
        </p:nvSpPr>
        <p:spPr>
          <a:xfrm>
            <a:off x="13517010" y="7617484"/>
            <a:ext cx="13970" cy="57785"/>
          </a:xfrm>
          <a:custGeom>
            <a:avLst/>
            <a:gdLst/>
            <a:ahLst/>
            <a:cxnLst/>
            <a:rect l="l" t="t" r="r" b="b"/>
            <a:pathLst>
              <a:path w="13969" h="57784">
                <a:moveTo>
                  <a:pt x="10845" y="0"/>
                </a:moveTo>
                <a:lnTo>
                  <a:pt x="5902" y="6407"/>
                </a:lnTo>
                <a:lnTo>
                  <a:pt x="2389" y="13606"/>
                </a:lnTo>
                <a:lnTo>
                  <a:pt x="392" y="21365"/>
                </a:lnTo>
                <a:lnTo>
                  <a:pt x="0" y="29451"/>
                </a:lnTo>
                <a:lnTo>
                  <a:pt x="1262" y="37441"/>
                </a:lnTo>
                <a:lnTo>
                  <a:pt x="4083" y="44937"/>
                </a:lnTo>
                <a:lnTo>
                  <a:pt x="8351" y="51716"/>
                </a:lnTo>
                <a:lnTo>
                  <a:pt x="13957" y="57556"/>
                </a:lnTo>
              </a:path>
            </a:pathLst>
          </a:custGeom>
          <a:ln w="15417">
            <a:solidFill>
              <a:srgbClr val="046F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4" name="object 2554"/>
          <p:cNvSpPr/>
          <p:nvPr/>
        </p:nvSpPr>
        <p:spPr>
          <a:xfrm>
            <a:off x="13530895" y="7675086"/>
            <a:ext cx="269875" cy="139065"/>
          </a:xfrm>
          <a:custGeom>
            <a:avLst/>
            <a:gdLst/>
            <a:ahLst/>
            <a:cxnLst/>
            <a:rect l="l" t="t" r="r" b="b"/>
            <a:pathLst>
              <a:path w="269875" h="139065">
                <a:moveTo>
                  <a:pt x="0" y="0"/>
                </a:moveTo>
                <a:lnTo>
                  <a:pt x="39080" y="33374"/>
                </a:lnTo>
                <a:lnTo>
                  <a:pt x="80905" y="62862"/>
                </a:lnTo>
                <a:lnTo>
                  <a:pt x="125180" y="88312"/>
                </a:lnTo>
                <a:lnTo>
                  <a:pt x="171612" y="109573"/>
                </a:lnTo>
                <a:lnTo>
                  <a:pt x="219908" y="126494"/>
                </a:lnTo>
                <a:lnTo>
                  <a:pt x="269773" y="138925"/>
                </a:lnTo>
              </a:path>
            </a:pathLst>
          </a:custGeom>
          <a:ln w="15417">
            <a:solidFill>
              <a:srgbClr val="046F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5" name="object 2555"/>
          <p:cNvSpPr/>
          <p:nvPr/>
        </p:nvSpPr>
        <p:spPr>
          <a:xfrm>
            <a:off x="13522962" y="8113745"/>
            <a:ext cx="283845" cy="130175"/>
          </a:xfrm>
          <a:custGeom>
            <a:avLst/>
            <a:gdLst/>
            <a:ahLst/>
            <a:cxnLst/>
            <a:rect l="l" t="t" r="r" b="b"/>
            <a:pathLst>
              <a:path w="283844" h="130175">
                <a:moveTo>
                  <a:pt x="283527" y="0"/>
                </a:moveTo>
                <a:lnTo>
                  <a:pt x="231384" y="9379"/>
                </a:lnTo>
                <a:lnTo>
                  <a:pt x="180708" y="23893"/>
                </a:lnTo>
                <a:lnTo>
                  <a:pt x="131867" y="43375"/>
                </a:lnTo>
                <a:lnTo>
                  <a:pt x="85224" y="67656"/>
                </a:lnTo>
                <a:lnTo>
                  <a:pt x="41147" y="96569"/>
                </a:lnTo>
                <a:lnTo>
                  <a:pt x="0" y="129946"/>
                </a:lnTo>
              </a:path>
            </a:pathLst>
          </a:custGeom>
          <a:ln w="15417">
            <a:solidFill>
              <a:srgbClr val="046F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6" name="object 2556"/>
          <p:cNvSpPr/>
          <p:nvPr/>
        </p:nvSpPr>
        <p:spPr>
          <a:xfrm>
            <a:off x="13806490" y="7985066"/>
            <a:ext cx="255904" cy="128905"/>
          </a:xfrm>
          <a:custGeom>
            <a:avLst/>
            <a:gdLst/>
            <a:ahLst/>
            <a:cxnLst/>
            <a:rect l="l" t="t" r="r" b="b"/>
            <a:pathLst>
              <a:path w="255905" h="128904">
                <a:moveTo>
                  <a:pt x="0" y="128701"/>
                </a:moveTo>
                <a:lnTo>
                  <a:pt x="48062" y="119797"/>
                </a:lnTo>
                <a:lnTo>
                  <a:pt x="94508" y="105593"/>
                </a:lnTo>
                <a:lnTo>
                  <a:pt x="138920" y="86301"/>
                </a:lnTo>
                <a:lnTo>
                  <a:pt x="180878" y="62131"/>
                </a:lnTo>
                <a:lnTo>
                  <a:pt x="219961" y="33293"/>
                </a:lnTo>
                <a:lnTo>
                  <a:pt x="255752" y="0"/>
                </a:lnTo>
              </a:path>
            </a:pathLst>
          </a:custGeom>
          <a:ln w="15417">
            <a:solidFill>
              <a:srgbClr val="046F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7" name="object 2557"/>
          <p:cNvSpPr/>
          <p:nvPr/>
        </p:nvSpPr>
        <p:spPr>
          <a:xfrm>
            <a:off x="14054962" y="8498865"/>
            <a:ext cx="10160" cy="29209"/>
          </a:xfrm>
          <a:custGeom>
            <a:avLst/>
            <a:gdLst/>
            <a:ahLst/>
            <a:cxnLst/>
            <a:rect l="l" t="t" r="r" b="b"/>
            <a:pathLst>
              <a:path w="10159" h="29209">
                <a:moveTo>
                  <a:pt x="3467" y="29184"/>
                </a:moveTo>
                <a:lnTo>
                  <a:pt x="7734" y="25234"/>
                </a:lnTo>
                <a:lnTo>
                  <a:pt x="9842" y="19481"/>
                </a:lnTo>
                <a:lnTo>
                  <a:pt x="9156" y="13716"/>
                </a:lnTo>
                <a:lnTo>
                  <a:pt x="8470" y="7937"/>
                </a:lnTo>
                <a:lnTo>
                  <a:pt x="5067" y="2844"/>
                </a:lnTo>
                <a:lnTo>
                  <a:pt x="0" y="0"/>
                </a:lnTo>
              </a:path>
            </a:pathLst>
          </a:custGeom>
          <a:ln w="15417">
            <a:solidFill>
              <a:srgbClr val="046F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8" name="object 2558"/>
          <p:cNvSpPr/>
          <p:nvPr/>
        </p:nvSpPr>
        <p:spPr>
          <a:xfrm>
            <a:off x="13801590" y="8404645"/>
            <a:ext cx="254000" cy="94615"/>
          </a:xfrm>
          <a:custGeom>
            <a:avLst/>
            <a:gdLst/>
            <a:ahLst/>
            <a:cxnLst/>
            <a:rect l="l" t="t" r="r" b="b"/>
            <a:pathLst>
              <a:path w="254000" h="94615">
                <a:moveTo>
                  <a:pt x="253403" y="94284"/>
                </a:moveTo>
                <a:lnTo>
                  <a:pt x="206269" y="66771"/>
                </a:lnTo>
                <a:lnTo>
                  <a:pt x="157076" y="43479"/>
                </a:lnTo>
                <a:lnTo>
                  <a:pt x="106110" y="24516"/>
                </a:lnTo>
                <a:lnTo>
                  <a:pt x="53656" y="9987"/>
                </a:lnTo>
                <a:lnTo>
                  <a:pt x="0" y="0"/>
                </a:lnTo>
              </a:path>
            </a:pathLst>
          </a:custGeom>
          <a:ln w="15417">
            <a:solidFill>
              <a:srgbClr val="046F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9" name="object 2559"/>
          <p:cNvSpPr/>
          <p:nvPr/>
        </p:nvSpPr>
        <p:spPr>
          <a:xfrm>
            <a:off x="13538613" y="8702630"/>
            <a:ext cx="245110" cy="126364"/>
          </a:xfrm>
          <a:custGeom>
            <a:avLst/>
            <a:gdLst/>
            <a:ahLst/>
            <a:cxnLst/>
            <a:rect l="l" t="t" r="r" b="b"/>
            <a:pathLst>
              <a:path w="245109" h="126365">
                <a:moveTo>
                  <a:pt x="245046" y="0"/>
                </a:moveTo>
                <a:lnTo>
                  <a:pt x="192512" y="17900"/>
                </a:lnTo>
                <a:lnTo>
                  <a:pt x="141540" y="39575"/>
                </a:lnTo>
                <a:lnTo>
                  <a:pt x="92331" y="64920"/>
                </a:lnTo>
                <a:lnTo>
                  <a:pt x="45084" y="93834"/>
                </a:lnTo>
                <a:lnTo>
                  <a:pt x="0" y="126212"/>
                </a:lnTo>
              </a:path>
            </a:pathLst>
          </a:custGeom>
          <a:ln w="15417">
            <a:solidFill>
              <a:srgbClr val="BC37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0" name="object 2560"/>
          <p:cNvSpPr/>
          <p:nvPr/>
        </p:nvSpPr>
        <p:spPr>
          <a:xfrm>
            <a:off x="13834719" y="8402264"/>
            <a:ext cx="238760" cy="125730"/>
          </a:xfrm>
          <a:custGeom>
            <a:avLst/>
            <a:gdLst/>
            <a:ahLst/>
            <a:cxnLst/>
            <a:rect l="l" t="t" r="r" b="b"/>
            <a:pathLst>
              <a:path w="238759" h="125729">
                <a:moveTo>
                  <a:pt x="238671" y="125488"/>
                </a:moveTo>
                <a:lnTo>
                  <a:pt x="194787" y="93525"/>
                </a:lnTo>
                <a:lnTo>
                  <a:pt x="148788" y="64895"/>
                </a:lnTo>
                <a:lnTo>
                  <a:pt x="100864" y="39698"/>
                </a:lnTo>
                <a:lnTo>
                  <a:pt x="51205" y="18033"/>
                </a:lnTo>
                <a:lnTo>
                  <a:pt x="0" y="0"/>
                </a:lnTo>
              </a:path>
            </a:pathLst>
          </a:custGeom>
          <a:ln w="15417">
            <a:solidFill>
              <a:srgbClr val="BC37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1" name="object 2561"/>
          <p:cNvSpPr/>
          <p:nvPr/>
        </p:nvSpPr>
        <p:spPr>
          <a:xfrm>
            <a:off x="13530984" y="8256253"/>
            <a:ext cx="304165" cy="146050"/>
          </a:xfrm>
          <a:custGeom>
            <a:avLst/>
            <a:gdLst/>
            <a:ahLst/>
            <a:cxnLst/>
            <a:rect l="l" t="t" r="r" b="b"/>
            <a:pathLst>
              <a:path w="304165" h="146050">
                <a:moveTo>
                  <a:pt x="0" y="0"/>
                </a:moveTo>
                <a:lnTo>
                  <a:pt x="41232" y="25150"/>
                </a:lnTo>
                <a:lnTo>
                  <a:pt x="83250" y="48895"/>
                </a:lnTo>
                <a:lnTo>
                  <a:pt x="126019" y="71217"/>
                </a:lnTo>
                <a:lnTo>
                  <a:pt x="169502" y="92098"/>
                </a:lnTo>
                <a:lnTo>
                  <a:pt x="213663" y="111520"/>
                </a:lnTo>
                <a:lnTo>
                  <a:pt x="258465" y="129468"/>
                </a:lnTo>
                <a:lnTo>
                  <a:pt x="303872" y="145922"/>
                </a:lnTo>
              </a:path>
            </a:pathLst>
          </a:custGeom>
          <a:ln w="15417">
            <a:solidFill>
              <a:srgbClr val="BC37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2" name="object 2562"/>
          <p:cNvSpPr/>
          <p:nvPr/>
        </p:nvSpPr>
        <p:spPr>
          <a:xfrm>
            <a:off x="13528699" y="8084104"/>
            <a:ext cx="291465" cy="142875"/>
          </a:xfrm>
          <a:custGeom>
            <a:avLst/>
            <a:gdLst/>
            <a:ahLst/>
            <a:cxnLst/>
            <a:rect l="l" t="t" r="r" b="b"/>
            <a:pathLst>
              <a:path w="291465" h="142875">
                <a:moveTo>
                  <a:pt x="291338" y="0"/>
                </a:moveTo>
                <a:lnTo>
                  <a:pt x="238996" y="15266"/>
                </a:lnTo>
                <a:lnTo>
                  <a:pt x="187939" y="34033"/>
                </a:lnTo>
                <a:lnTo>
                  <a:pt x="138339" y="56216"/>
                </a:lnTo>
                <a:lnTo>
                  <a:pt x="90368" y="81731"/>
                </a:lnTo>
                <a:lnTo>
                  <a:pt x="44198" y="110493"/>
                </a:lnTo>
                <a:lnTo>
                  <a:pt x="0" y="142417"/>
                </a:lnTo>
              </a:path>
            </a:pathLst>
          </a:custGeom>
          <a:ln w="15417">
            <a:solidFill>
              <a:srgbClr val="BC37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3" name="object 2563"/>
          <p:cNvSpPr/>
          <p:nvPr/>
        </p:nvSpPr>
        <p:spPr>
          <a:xfrm>
            <a:off x="13520991" y="8226585"/>
            <a:ext cx="10160" cy="29845"/>
          </a:xfrm>
          <a:custGeom>
            <a:avLst/>
            <a:gdLst/>
            <a:ahLst/>
            <a:cxnLst/>
            <a:rect l="l" t="t" r="r" b="b"/>
            <a:pathLst>
              <a:path w="10159" h="29845">
                <a:moveTo>
                  <a:pt x="7670" y="0"/>
                </a:moveTo>
                <a:lnTo>
                  <a:pt x="2730" y="3555"/>
                </a:lnTo>
                <a:lnTo>
                  <a:pt x="0" y="9410"/>
                </a:lnTo>
                <a:lnTo>
                  <a:pt x="457" y="15481"/>
                </a:lnTo>
                <a:lnTo>
                  <a:pt x="914" y="21551"/>
                </a:lnTo>
                <a:lnTo>
                  <a:pt x="4508" y="26936"/>
                </a:lnTo>
                <a:lnTo>
                  <a:pt x="9918" y="29705"/>
                </a:lnTo>
              </a:path>
            </a:pathLst>
          </a:custGeom>
          <a:ln w="15417">
            <a:solidFill>
              <a:srgbClr val="BC37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4" name="object 2564"/>
          <p:cNvSpPr/>
          <p:nvPr/>
        </p:nvSpPr>
        <p:spPr>
          <a:xfrm>
            <a:off x="13773092" y="7723344"/>
            <a:ext cx="300355" cy="158750"/>
          </a:xfrm>
          <a:custGeom>
            <a:avLst/>
            <a:gdLst/>
            <a:ahLst/>
            <a:cxnLst/>
            <a:rect l="l" t="t" r="r" b="b"/>
            <a:pathLst>
              <a:path w="300355" h="158750">
                <a:moveTo>
                  <a:pt x="300316" y="158457"/>
                </a:moveTo>
                <a:lnTo>
                  <a:pt x="262928" y="126456"/>
                </a:lnTo>
                <a:lnTo>
                  <a:pt x="223403" y="97418"/>
                </a:lnTo>
                <a:lnTo>
                  <a:pt x="181921" y="71439"/>
                </a:lnTo>
                <a:lnTo>
                  <a:pt x="138661" y="48613"/>
                </a:lnTo>
                <a:lnTo>
                  <a:pt x="93801" y="29035"/>
                </a:lnTo>
                <a:lnTo>
                  <a:pt x="47521" y="12799"/>
                </a:lnTo>
                <a:lnTo>
                  <a:pt x="0" y="0"/>
                </a:lnTo>
              </a:path>
            </a:pathLst>
          </a:custGeom>
          <a:ln w="15417">
            <a:solidFill>
              <a:srgbClr val="BC37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5" name="object 2565"/>
          <p:cNvSpPr/>
          <p:nvPr/>
        </p:nvSpPr>
        <p:spPr>
          <a:xfrm>
            <a:off x="13521357" y="7563923"/>
            <a:ext cx="7620" cy="31115"/>
          </a:xfrm>
          <a:custGeom>
            <a:avLst/>
            <a:gdLst/>
            <a:ahLst/>
            <a:cxnLst/>
            <a:rect l="l" t="t" r="r" b="b"/>
            <a:pathLst>
              <a:path w="7619" h="31115">
                <a:moveTo>
                  <a:pt x="7353" y="0"/>
                </a:moveTo>
                <a:lnTo>
                  <a:pt x="2908" y="3898"/>
                </a:lnTo>
                <a:lnTo>
                  <a:pt x="279" y="9474"/>
                </a:lnTo>
                <a:lnTo>
                  <a:pt x="139" y="15392"/>
                </a:lnTo>
                <a:lnTo>
                  <a:pt x="0" y="21310"/>
                </a:lnTo>
                <a:lnTo>
                  <a:pt x="2336" y="27012"/>
                </a:lnTo>
                <a:lnTo>
                  <a:pt x="6591" y="31114"/>
                </a:lnTo>
              </a:path>
            </a:pathLst>
          </a:custGeom>
          <a:ln w="15417">
            <a:solidFill>
              <a:srgbClr val="BC37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6" name="object 2566"/>
          <p:cNvSpPr/>
          <p:nvPr/>
        </p:nvSpPr>
        <p:spPr>
          <a:xfrm>
            <a:off x="13527885" y="7595142"/>
            <a:ext cx="245745" cy="128905"/>
          </a:xfrm>
          <a:custGeom>
            <a:avLst/>
            <a:gdLst/>
            <a:ahLst/>
            <a:cxnLst/>
            <a:rect l="l" t="t" r="r" b="b"/>
            <a:pathLst>
              <a:path w="245744" h="128904">
                <a:moveTo>
                  <a:pt x="0" y="0"/>
                </a:moveTo>
                <a:lnTo>
                  <a:pt x="36200" y="29497"/>
                </a:lnTo>
                <a:lnTo>
                  <a:pt x="74539" y="55890"/>
                </a:lnTo>
                <a:lnTo>
                  <a:pt x="114814" y="79074"/>
                </a:lnTo>
                <a:lnTo>
                  <a:pt x="156825" y="98943"/>
                </a:lnTo>
                <a:lnTo>
                  <a:pt x="200370" y="115389"/>
                </a:lnTo>
                <a:lnTo>
                  <a:pt x="245249" y="128308"/>
                </a:lnTo>
              </a:path>
            </a:pathLst>
          </a:custGeom>
          <a:ln w="15417">
            <a:solidFill>
              <a:srgbClr val="BC37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7" name="object 2567"/>
          <p:cNvSpPr/>
          <p:nvPr/>
        </p:nvSpPr>
        <p:spPr>
          <a:xfrm>
            <a:off x="13528715" y="7449210"/>
            <a:ext cx="251460" cy="114935"/>
          </a:xfrm>
          <a:custGeom>
            <a:avLst/>
            <a:gdLst/>
            <a:ahLst/>
            <a:cxnLst/>
            <a:rect l="l" t="t" r="r" b="b"/>
            <a:pathLst>
              <a:path w="251459" h="114934">
                <a:moveTo>
                  <a:pt x="250901" y="0"/>
                </a:moveTo>
                <a:lnTo>
                  <a:pt x="198805" y="18578"/>
                </a:lnTo>
                <a:lnTo>
                  <a:pt x="147598" y="39375"/>
                </a:lnTo>
                <a:lnTo>
                  <a:pt x="97349" y="62357"/>
                </a:lnTo>
                <a:lnTo>
                  <a:pt x="48127" y="87491"/>
                </a:lnTo>
                <a:lnTo>
                  <a:pt x="0" y="114744"/>
                </a:lnTo>
              </a:path>
            </a:pathLst>
          </a:custGeom>
          <a:ln w="15417">
            <a:solidFill>
              <a:srgbClr val="BC37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8" name="object 2568"/>
          <p:cNvSpPr/>
          <p:nvPr/>
        </p:nvSpPr>
        <p:spPr>
          <a:xfrm>
            <a:off x="13779537" y="7296225"/>
            <a:ext cx="301625" cy="153035"/>
          </a:xfrm>
          <a:custGeom>
            <a:avLst/>
            <a:gdLst/>
            <a:ahLst/>
            <a:cxnLst/>
            <a:rect l="l" t="t" r="r" b="b"/>
            <a:pathLst>
              <a:path w="301625" h="153034">
                <a:moveTo>
                  <a:pt x="0" y="152971"/>
                </a:moveTo>
                <a:lnTo>
                  <a:pt x="45483" y="136160"/>
                </a:lnTo>
                <a:lnTo>
                  <a:pt x="90244" y="117627"/>
                </a:lnTo>
                <a:lnTo>
                  <a:pt x="134234" y="97397"/>
                </a:lnTo>
                <a:lnTo>
                  <a:pt x="177406" y="75494"/>
                </a:lnTo>
                <a:lnTo>
                  <a:pt x="219712" y="51944"/>
                </a:lnTo>
                <a:lnTo>
                  <a:pt x="261105" y="26771"/>
                </a:lnTo>
                <a:lnTo>
                  <a:pt x="301536" y="0"/>
                </a:lnTo>
              </a:path>
            </a:pathLst>
          </a:custGeom>
          <a:ln w="15417">
            <a:solidFill>
              <a:srgbClr val="BC37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9" name="object 2569"/>
          <p:cNvSpPr/>
          <p:nvPr/>
        </p:nvSpPr>
        <p:spPr>
          <a:xfrm>
            <a:off x="13623543" y="7296287"/>
            <a:ext cx="457834" cy="0"/>
          </a:xfrm>
          <a:custGeom>
            <a:avLst/>
            <a:gdLst/>
            <a:ahLst/>
            <a:cxnLst/>
            <a:rect l="l" t="t" r="r" b="b"/>
            <a:pathLst>
              <a:path w="457834">
                <a:moveTo>
                  <a:pt x="457453" y="0"/>
                </a:moveTo>
                <a:lnTo>
                  <a:pt x="0" y="0"/>
                </a:lnTo>
              </a:path>
            </a:pathLst>
          </a:custGeom>
          <a:ln w="15417">
            <a:solidFill>
              <a:srgbClr val="BC37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0" name="object 2570"/>
          <p:cNvSpPr/>
          <p:nvPr/>
        </p:nvSpPr>
        <p:spPr>
          <a:xfrm>
            <a:off x="13513494" y="7168256"/>
            <a:ext cx="117817" cy="13569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1" name="object 2571"/>
          <p:cNvSpPr/>
          <p:nvPr/>
        </p:nvSpPr>
        <p:spPr>
          <a:xfrm>
            <a:off x="13528704" y="6955219"/>
            <a:ext cx="287655" cy="220979"/>
          </a:xfrm>
          <a:custGeom>
            <a:avLst/>
            <a:gdLst/>
            <a:ahLst/>
            <a:cxnLst/>
            <a:rect l="l" t="t" r="r" b="b"/>
            <a:pathLst>
              <a:path w="287655" h="220979">
                <a:moveTo>
                  <a:pt x="287146" y="0"/>
                </a:moveTo>
                <a:lnTo>
                  <a:pt x="239674" y="22305"/>
                </a:lnTo>
                <a:lnTo>
                  <a:pt x="194082" y="47894"/>
                </a:lnTo>
                <a:lnTo>
                  <a:pt x="150534" y="76641"/>
                </a:lnTo>
                <a:lnTo>
                  <a:pt x="109190" y="108422"/>
                </a:lnTo>
                <a:lnTo>
                  <a:pt x="70212" y="143113"/>
                </a:lnTo>
                <a:lnTo>
                  <a:pt x="33761" y="180589"/>
                </a:lnTo>
                <a:lnTo>
                  <a:pt x="0" y="220725"/>
                </a:lnTo>
              </a:path>
            </a:pathLst>
          </a:custGeom>
          <a:ln w="15417">
            <a:solidFill>
              <a:srgbClr val="BC37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2" name="object 2572"/>
          <p:cNvSpPr/>
          <p:nvPr/>
        </p:nvSpPr>
        <p:spPr>
          <a:xfrm>
            <a:off x="13815848" y="6768720"/>
            <a:ext cx="259079" cy="186690"/>
          </a:xfrm>
          <a:custGeom>
            <a:avLst/>
            <a:gdLst/>
            <a:ahLst/>
            <a:cxnLst/>
            <a:rect l="l" t="t" r="r" b="b"/>
            <a:pathLst>
              <a:path w="259080" h="186690">
                <a:moveTo>
                  <a:pt x="0" y="186524"/>
                </a:moveTo>
                <a:lnTo>
                  <a:pt x="49359" y="164894"/>
                </a:lnTo>
                <a:lnTo>
                  <a:pt x="96544" y="139255"/>
                </a:lnTo>
                <a:lnTo>
                  <a:pt x="141320" y="109778"/>
                </a:lnTo>
                <a:lnTo>
                  <a:pt x="183451" y="76631"/>
                </a:lnTo>
                <a:lnTo>
                  <a:pt x="222703" y="39982"/>
                </a:lnTo>
                <a:lnTo>
                  <a:pt x="258838" y="0"/>
                </a:lnTo>
              </a:path>
            </a:pathLst>
          </a:custGeom>
          <a:ln w="15417">
            <a:solidFill>
              <a:srgbClr val="BC37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3" name="object 2573"/>
          <p:cNvSpPr/>
          <p:nvPr/>
        </p:nvSpPr>
        <p:spPr>
          <a:xfrm>
            <a:off x="14074489" y="6731424"/>
            <a:ext cx="6985" cy="37465"/>
          </a:xfrm>
          <a:custGeom>
            <a:avLst/>
            <a:gdLst/>
            <a:ahLst/>
            <a:cxnLst/>
            <a:rect l="l" t="t" r="r" b="b"/>
            <a:pathLst>
              <a:path w="6984" h="37465">
                <a:moveTo>
                  <a:pt x="114" y="37312"/>
                </a:moveTo>
                <a:lnTo>
                  <a:pt x="4922" y="28389"/>
                </a:lnTo>
                <a:lnTo>
                  <a:pt x="6505" y="18637"/>
                </a:lnTo>
                <a:lnTo>
                  <a:pt x="4864" y="8894"/>
                </a:lnTo>
                <a:lnTo>
                  <a:pt x="0" y="0"/>
                </a:lnTo>
              </a:path>
            </a:pathLst>
          </a:custGeom>
          <a:ln w="15417">
            <a:solidFill>
              <a:srgbClr val="BC37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4" name="object 2574"/>
          <p:cNvSpPr/>
          <p:nvPr/>
        </p:nvSpPr>
        <p:spPr>
          <a:xfrm>
            <a:off x="13754110" y="6539996"/>
            <a:ext cx="320675" cy="191770"/>
          </a:xfrm>
          <a:custGeom>
            <a:avLst/>
            <a:gdLst/>
            <a:ahLst/>
            <a:cxnLst/>
            <a:rect l="l" t="t" r="r" b="b"/>
            <a:pathLst>
              <a:path w="320675" h="191770">
                <a:moveTo>
                  <a:pt x="320370" y="191427"/>
                </a:moveTo>
                <a:lnTo>
                  <a:pt x="286511" y="158251"/>
                </a:lnTo>
                <a:lnTo>
                  <a:pt x="250606" y="127551"/>
                </a:lnTo>
                <a:lnTo>
                  <a:pt x="212794" y="99410"/>
                </a:lnTo>
                <a:lnTo>
                  <a:pt x="173215" y="73910"/>
                </a:lnTo>
                <a:lnTo>
                  <a:pt x="132007" y="51136"/>
                </a:lnTo>
                <a:lnTo>
                  <a:pt x="89309" y="31171"/>
                </a:lnTo>
                <a:lnTo>
                  <a:pt x="45260" y="14097"/>
                </a:lnTo>
                <a:lnTo>
                  <a:pt x="0" y="0"/>
                </a:lnTo>
              </a:path>
            </a:pathLst>
          </a:custGeom>
          <a:ln w="15417">
            <a:solidFill>
              <a:srgbClr val="BC37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5" name="object 2575"/>
          <p:cNvSpPr/>
          <p:nvPr/>
        </p:nvSpPr>
        <p:spPr>
          <a:xfrm>
            <a:off x="13513337" y="6275277"/>
            <a:ext cx="248472" cy="27243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6" name="object 2576"/>
          <p:cNvSpPr/>
          <p:nvPr/>
        </p:nvSpPr>
        <p:spPr>
          <a:xfrm>
            <a:off x="13528679" y="6059358"/>
            <a:ext cx="287655" cy="224154"/>
          </a:xfrm>
          <a:custGeom>
            <a:avLst/>
            <a:gdLst/>
            <a:ahLst/>
            <a:cxnLst/>
            <a:rect l="l" t="t" r="r" b="b"/>
            <a:pathLst>
              <a:path w="287655" h="224154">
                <a:moveTo>
                  <a:pt x="287172" y="0"/>
                </a:moveTo>
                <a:lnTo>
                  <a:pt x="239102" y="21922"/>
                </a:lnTo>
                <a:lnTo>
                  <a:pt x="193065" y="47433"/>
                </a:lnTo>
                <a:lnTo>
                  <a:pt x="149251" y="76386"/>
                </a:lnTo>
                <a:lnTo>
                  <a:pt x="107848" y="108631"/>
                </a:lnTo>
                <a:lnTo>
                  <a:pt x="69046" y="144022"/>
                </a:lnTo>
                <a:lnTo>
                  <a:pt x="33033" y="182410"/>
                </a:lnTo>
                <a:lnTo>
                  <a:pt x="0" y="223647"/>
                </a:lnTo>
              </a:path>
            </a:pathLst>
          </a:custGeom>
          <a:ln w="15417">
            <a:solidFill>
              <a:srgbClr val="BC37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7" name="object 2577"/>
          <p:cNvSpPr/>
          <p:nvPr/>
        </p:nvSpPr>
        <p:spPr>
          <a:xfrm>
            <a:off x="13521046" y="5385944"/>
            <a:ext cx="8255" cy="33020"/>
          </a:xfrm>
          <a:custGeom>
            <a:avLst/>
            <a:gdLst/>
            <a:ahLst/>
            <a:cxnLst/>
            <a:rect l="l" t="t" r="r" b="b"/>
            <a:pathLst>
              <a:path w="8255" h="33020">
                <a:moveTo>
                  <a:pt x="7661" y="0"/>
                </a:moveTo>
                <a:lnTo>
                  <a:pt x="2993" y="7381"/>
                </a:lnTo>
                <a:lnTo>
                  <a:pt x="413" y="15581"/>
                </a:lnTo>
                <a:lnTo>
                  <a:pt x="0" y="24169"/>
                </a:lnTo>
                <a:lnTo>
                  <a:pt x="1832" y="32715"/>
                </a:lnTo>
              </a:path>
            </a:pathLst>
          </a:custGeom>
          <a:ln w="15417">
            <a:solidFill>
              <a:srgbClr val="BC37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8" name="object 2578"/>
          <p:cNvSpPr/>
          <p:nvPr/>
        </p:nvSpPr>
        <p:spPr>
          <a:xfrm>
            <a:off x="13754033" y="5642328"/>
            <a:ext cx="320675" cy="191770"/>
          </a:xfrm>
          <a:custGeom>
            <a:avLst/>
            <a:gdLst/>
            <a:ahLst/>
            <a:cxnLst/>
            <a:rect l="l" t="t" r="r" b="b"/>
            <a:pathLst>
              <a:path w="320675" h="191770">
                <a:moveTo>
                  <a:pt x="320052" y="191452"/>
                </a:moveTo>
                <a:lnTo>
                  <a:pt x="280433" y="154836"/>
                </a:lnTo>
                <a:lnTo>
                  <a:pt x="238506" y="121144"/>
                </a:lnTo>
                <a:lnTo>
                  <a:pt x="194435" y="90474"/>
                </a:lnTo>
                <a:lnTo>
                  <a:pt x="148384" y="62927"/>
                </a:lnTo>
                <a:lnTo>
                  <a:pt x="100518" y="38599"/>
                </a:lnTo>
                <a:lnTo>
                  <a:pt x="51002" y="17591"/>
                </a:lnTo>
                <a:lnTo>
                  <a:pt x="0" y="0"/>
                </a:lnTo>
              </a:path>
            </a:pathLst>
          </a:custGeom>
          <a:ln w="15417">
            <a:solidFill>
              <a:srgbClr val="BC37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9" name="object 2579"/>
          <p:cNvSpPr/>
          <p:nvPr/>
        </p:nvSpPr>
        <p:spPr>
          <a:xfrm>
            <a:off x="13515072" y="5410981"/>
            <a:ext cx="246697" cy="23910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0" name="object 2580"/>
          <p:cNvSpPr/>
          <p:nvPr/>
        </p:nvSpPr>
        <p:spPr>
          <a:xfrm>
            <a:off x="14074165" y="4936772"/>
            <a:ext cx="6985" cy="38100"/>
          </a:xfrm>
          <a:custGeom>
            <a:avLst/>
            <a:gdLst/>
            <a:ahLst/>
            <a:cxnLst/>
            <a:rect l="l" t="t" r="r" b="b"/>
            <a:pathLst>
              <a:path w="6984" h="38100">
                <a:moveTo>
                  <a:pt x="520" y="37960"/>
                </a:moveTo>
                <a:lnTo>
                  <a:pt x="5389" y="28841"/>
                </a:lnTo>
                <a:lnTo>
                  <a:pt x="6918" y="18889"/>
                </a:lnTo>
                <a:lnTo>
                  <a:pt x="5117" y="8983"/>
                </a:lnTo>
                <a:lnTo>
                  <a:pt x="0" y="0"/>
                </a:lnTo>
              </a:path>
            </a:pathLst>
          </a:custGeom>
          <a:ln w="15417">
            <a:solidFill>
              <a:srgbClr val="BC37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1" name="object 2581"/>
          <p:cNvSpPr/>
          <p:nvPr/>
        </p:nvSpPr>
        <p:spPr>
          <a:xfrm>
            <a:off x="13528602" y="5147948"/>
            <a:ext cx="315595" cy="238125"/>
          </a:xfrm>
          <a:custGeom>
            <a:avLst/>
            <a:gdLst/>
            <a:ahLst/>
            <a:cxnLst/>
            <a:rect l="l" t="t" r="r" b="b"/>
            <a:pathLst>
              <a:path w="315594" h="238125">
                <a:moveTo>
                  <a:pt x="315315" y="0"/>
                </a:moveTo>
                <a:lnTo>
                  <a:pt x="268991" y="19498"/>
                </a:lnTo>
                <a:lnTo>
                  <a:pt x="224340" y="42153"/>
                </a:lnTo>
                <a:lnTo>
                  <a:pt x="181513" y="67851"/>
                </a:lnTo>
                <a:lnTo>
                  <a:pt x="140660" y="96477"/>
                </a:lnTo>
                <a:lnTo>
                  <a:pt x="101932" y="127918"/>
                </a:lnTo>
                <a:lnTo>
                  <a:pt x="65479" y="162061"/>
                </a:lnTo>
                <a:lnTo>
                  <a:pt x="31451" y="198792"/>
                </a:lnTo>
                <a:lnTo>
                  <a:pt x="0" y="237997"/>
                </a:lnTo>
              </a:path>
            </a:pathLst>
          </a:custGeom>
          <a:ln w="15417">
            <a:solidFill>
              <a:srgbClr val="BC37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2" name="object 2582"/>
          <p:cNvSpPr/>
          <p:nvPr/>
        </p:nvSpPr>
        <p:spPr>
          <a:xfrm>
            <a:off x="13836329" y="4966957"/>
            <a:ext cx="246024" cy="188658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3" name="object 2583"/>
          <p:cNvSpPr/>
          <p:nvPr/>
        </p:nvSpPr>
        <p:spPr>
          <a:xfrm>
            <a:off x="13833425" y="4778108"/>
            <a:ext cx="240665" cy="158750"/>
          </a:xfrm>
          <a:custGeom>
            <a:avLst/>
            <a:gdLst/>
            <a:ahLst/>
            <a:cxnLst/>
            <a:rect l="l" t="t" r="r" b="b"/>
            <a:pathLst>
              <a:path w="240665" h="158750">
                <a:moveTo>
                  <a:pt x="240639" y="158584"/>
                </a:moveTo>
                <a:lnTo>
                  <a:pt x="206035" y="124476"/>
                </a:lnTo>
                <a:lnTo>
                  <a:pt x="168983" y="93275"/>
                </a:lnTo>
                <a:lnTo>
                  <a:pt x="129668" y="65104"/>
                </a:lnTo>
                <a:lnTo>
                  <a:pt x="88276" y="40087"/>
                </a:lnTo>
                <a:lnTo>
                  <a:pt x="44991" y="18344"/>
                </a:lnTo>
                <a:lnTo>
                  <a:pt x="0" y="0"/>
                </a:lnTo>
              </a:path>
            </a:pathLst>
          </a:custGeom>
          <a:ln w="15417">
            <a:solidFill>
              <a:srgbClr val="BC37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4" name="object 2584"/>
          <p:cNvSpPr/>
          <p:nvPr/>
        </p:nvSpPr>
        <p:spPr>
          <a:xfrm>
            <a:off x="13618441" y="4661246"/>
            <a:ext cx="215265" cy="117475"/>
          </a:xfrm>
          <a:custGeom>
            <a:avLst/>
            <a:gdLst/>
            <a:ahLst/>
            <a:cxnLst/>
            <a:rect l="l" t="t" r="r" b="b"/>
            <a:pathLst>
              <a:path w="215265" h="117475">
                <a:moveTo>
                  <a:pt x="0" y="0"/>
                </a:moveTo>
                <a:lnTo>
                  <a:pt x="39825" y="28923"/>
                </a:lnTo>
                <a:lnTo>
                  <a:pt x="81378" y="55158"/>
                </a:lnTo>
                <a:lnTo>
                  <a:pt x="124522" y="78628"/>
                </a:lnTo>
                <a:lnTo>
                  <a:pt x="169121" y="99260"/>
                </a:lnTo>
                <a:lnTo>
                  <a:pt x="215036" y="116979"/>
                </a:lnTo>
              </a:path>
            </a:pathLst>
          </a:custGeom>
          <a:ln w="15417">
            <a:solidFill>
              <a:srgbClr val="BC37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5" name="object 2585"/>
          <p:cNvSpPr/>
          <p:nvPr/>
        </p:nvSpPr>
        <p:spPr>
          <a:xfrm>
            <a:off x="13521024" y="4661236"/>
            <a:ext cx="97790" cy="0"/>
          </a:xfrm>
          <a:custGeom>
            <a:avLst/>
            <a:gdLst/>
            <a:ahLst/>
            <a:cxnLst/>
            <a:rect l="l" t="t" r="r" b="b"/>
            <a:pathLst>
              <a:path w="97790">
                <a:moveTo>
                  <a:pt x="97434" y="0"/>
                </a:moveTo>
                <a:lnTo>
                  <a:pt x="0" y="0"/>
                </a:lnTo>
              </a:path>
            </a:pathLst>
          </a:custGeom>
          <a:ln w="15417">
            <a:solidFill>
              <a:srgbClr val="BC37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6" name="object 2586"/>
          <p:cNvSpPr/>
          <p:nvPr/>
        </p:nvSpPr>
        <p:spPr>
          <a:xfrm>
            <a:off x="14073100" y="4211649"/>
            <a:ext cx="8255" cy="38100"/>
          </a:xfrm>
          <a:custGeom>
            <a:avLst/>
            <a:gdLst/>
            <a:ahLst/>
            <a:cxnLst/>
            <a:rect l="l" t="t" r="r" b="b"/>
            <a:pathLst>
              <a:path w="8255" h="38100">
                <a:moveTo>
                  <a:pt x="1485" y="37655"/>
                </a:moveTo>
                <a:lnTo>
                  <a:pt x="6481" y="28537"/>
                </a:lnTo>
                <a:lnTo>
                  <a:pt x="7872" y="18546"/>
                </a:lnTo>
                <a:lnTo>
                  <a:pt x="5698" y="8696"/>
                </a:lnTo>
                <a:lnTo>
                  <a:pt x="0" y="0"/>
                </a:lnTo>
              </a:path>
            </a:pathLst>
          </a:custGeom>
          <a:ln w="15417">
            <a:solidFill>
              <a:srgbClr val="BC37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7" name="object 2587"/>
          <p:cNvSpPr/>
          <p:nvPr/>
        </p:nvSpPr>
        <p:spPr>
          <a:xfrm>
            <a:off x="13521946" y="4522394"/>
            <a:ext cx="186055" cy="139065"/>
          </a:xfrm>
          <a:custGeom>
            <a:avLst/>
            <a:gdLst/>
            <a:ahLst/>
            <a:cxnLst/>
            <a:rect l="l" t="t" r="r" b="b"/>
            <a:pathLst>
              <a:path w="186055" h="139064">
                <a:moveTo>
                  <a:pt x="185877" y="0"/>
                </a:moveTo>
                <a:lnTo>
                  <a:pt x="144182" y="21289"/>
                </a:lnTo>
                <a:lnTo>
                  <a:pt x="104545" y="45965"/>
                </a:lnTo>
                <a:lnTo>
                  <a:pt x="67167" y="73877"/>
                </a:lnTo>
                <a:lnTo>
                  <a:pt x="32252" y="104871"/>
                </a:lnTo>
                <a:lnTo>
                  <a:pt x="0" y="138798"/>
                </a:lnTo>
              </a:path>
            </a:pathLst>
          </a:custGeom>
          <a:ln w="15417">
            <a:solidFill>
              <a:srgbClr val="BC37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8" name="object 2588"/>
          <p:cNvSpPr/>
          <p:nvPr/>
        </p:nvSpPr>
        <p:spPr>
          <a:xfrm>
            <a:off x="13707736" y="4249351"/>
            <a:ext cx="367030" cy="273685"/>
          </a:xfrm>
          <a:custGeom>
            <a:avLst/>
            <a:gdLst/>
            <a:ahLst/>
            <a:cxnLst/>
            <a:rect l="l" t="t" r="r" b="b"/>
            <a:pathLst>
              <a:path w="367030" h="273685">
                <a:moveTo>
                  <a:pt x="0" y="273138"/>
                </a:moveTo>
                <a:lnTo>
                  <a:pt x="46800" y="251735"/>
                </a:lnTo>
                <a:lnTo>
                  <a:pt x="92293" y="227947"/>
                </a:lnTo>
                <a:lnTo>
                  <a:pt x="136391" y="201836"/>
                </a:lnTo>
                <a:lnTo>
                  <a:pt x="179010" y="173468"/>
                </a:lnTo>
                <a:lnTo>
                  <a:pt x="220062" y="142906"/>
                </a:lnTo>
                <a:lnTo>
                  <a:pt x="259462" y="110214"/>
                </a:lnTo>
                <a:lnTo>
                  <a:pt x="297124" y="75457"/>
                </a:lnTo>
                <a:lnTo>
                  <a:pt x="332962" y="38697"/>
                </a:lnTo>
                <a:lnTo>
                  <a:pt x="366890" y="0"/>
                </a:lnTo>
              </a:path>
            </a:pathLst>
          </a:custGeom>
          <a:ln w="15417">
            <a:solidFill>
              <a:srgbClr val="BC37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9" name="object 2589"/>
          <p:cNvSpPr/>
          <p:nvPr/>
        </p:nvSpPr>
        <p:spPr>
          <a:xfrm>
            <a:off x="13767066" y="4038621"/>
            <a:ext cx="306705" cy="173355"/>
          </a:xfrm>
          <a:custGeom>
            <a:avLst/>
            <a:gdLst/>
            <a:ahLst/>
            <a:cxnLst/>
            <a:rect l="l" t="t" r="r" b="b"/>
            <a:pathLst>
              <a:path w="306705" h="173354">
                <a:moveTo>
                  <a:pt x="306120" y="173012"/>
                </a:moveTo>
                <a:lnTo>
                  <a:pt x="266850" y="141014"/>
                </a:lnTo>
                <a:lnTo>
                  <a:pt x="225917" y="111345"/>
                </a:lnTo>
                <a:lnTo>
                  <a:pt x="183428" y="84064"/>
                </a:lnTo>
                <a:lnTo>
                  <a:pt x="139487" y="59229"/>
                </a:lnTo>
                <a:lnTo>
                  <a:pt x="94198" y="36901"/>
                </a:lnTo>
                <a:lnTo>
                  <a:pt x="47668" y="17138"/>
                </a:lnTo>
                <a:lnTo>
                  <a:pt x="0" y="0"/>
                </a:lnTo>
              </a:path>
            </a:pathLst>
          </a:custGeom>
          <a:ln w="15417">
            <a:solidFill>
              <a:srgbClr val="BC37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0" name="object 2590"/>
          <p:cNvSpPr/>
          <p:nvPr/>
        </p:nvSpPr>
        <p:spPr>
          <a:xfrm>
            <a:off x="13521125" y="3760912"/>
            <a:ext cx="246379" cy="278130"/>
          </a:xfrm>
          <a:custGeom>
            <a:avLst/>
            <a:gdLst/>
            <a:ahLst/>
            <a:cxnLst/>
            <a:rect l="l" t="t" r="r" b="b"/>
            <a:pathLst>
              <a:path w="246380" h="278129">
                <a:moveTo>
                  <a:pt x="0" y="0"/>
                </a:moveTo>
                <a:lnTo>
                  <a:pt x="11430" y="48403"/>
                </a:lnTo>
                <a:lnTo>
                  <a:pt x="29350" y="93989"/>
                </a:lnTo>
                <a:lnTo>
                  <a:pt x="53273" y="136210"/>
                </a:lnTo>
                <a:lnTo>
                  <a:pt x="82715" y="174520"/>
                </a:lnTo>
                <a:lnTo>
                  <a:pt x="117190" y="208370"/>
                </a:lnTo>
                <a:lnTo>
                  <a:pt x="156215" y="237215"/>
                </a:lnTo>
                <a:lnTo>
                  <a:pt x="199305" y="260506"/>
                </a:lnTo>
                <a:lnTo>
                  <a:pt x="245973" y="277698"/>
                </a:lnTo>
              </a:path>
            </a:pathLst>
          </a:custGeom>
          <a:ln w="15417">
            <a:solidFill>
              <a:srgbClr val="BC37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1" name="object 2591"/>
          <p:cNvSpPr/>
          <p:nvPr/>
        </p:nvSpPr>
        <p:spPr>
          <a:xfrm>
            <a:off x="13521028" y="3760958"/>
            <a:ext cx="560070" cy="0"/>
          </a:xfrm>
          <a:custGeom>
            <a:avLst/>
            <a:gdLst/>
            <a:ahLst/>
            <a:cxnLst/>
            <a:rect l="l" t="t" r="r" b="b"/>
            <a:pathLst>
              <a:path w="560069">
                <a:moveTo>
                  <a:pt x="0" y="0"/>
                </a:moveTo>
                <a:lnTo>
                  <a:pt x="559968" y="0"/>
                </a:lnTo>
              </a:path>
            </a:pathLst>
          </a:custGeom>
          <a:ln w="15417">
            <a:solidFill>
              <a:srgbClr val="BC37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2" name="object 2592"/>
          <p:cNvSpPr/>
          <p:nvPr/>
        </p:nvSpPr>
        <p:spPr>
          <a:xfrm>
            <a:off x="13783696" y="8561544"/>
            <a:ext cx="287655" cy="141605"/>
          </a:xfrm>
          <a:custGeom>
            <a:avLst/>
            <a:gdLst/>
            <a:ahLst/>
            <a:cxnLst/>
            <a:rect l="l" t="t" r="r" b="b"/>
            <a:pathLst>
              <a:path w="287655" h="141604">
                <a:moveTo>
                  <a:pt x="0" y="141097"/>
                </a:moveTo>
                <a:lnTo>
                  <a:pt x="50925" y="124154"/>
                </a:lnTo>
                <a:lnTo>
                  <a:pt x="100786" y="104513"/>
                </a:lnTo>
                <a:lnTo>
                  <a:pt x="149479" y="82226"/>
                </a:lnTo>
                <a:lnTo>
                  <a:pt x="196897" y="57343"/>
                </a:lnTo>
                <a:lnTo>
                  <a:pt x="242935" y="29917"/>
                </a:lnTo>
                <a:lnTo>
                  <a:pt x="287489" y="0"/>
                </a:lnTo>
              </a:path>
            </a:pathLst>
          </a:custGeom>
          <a:ln w="15417">
            <a:solidFill>
              <a:srgbClr val="BC37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3" name="object 2593"/>
          <p:cNvSpPr/>
          <p:nvPr/>
        </p:nvSpPr>
        <p:spPr>
          <a:xfrm>
            <a:off x="14071172" y="8527661"/>
            <a:ext cx="10795" cy="34290"/>
          </a:xfrm>
          <a:custGeom>
            <a:avLst/>
            <a:gdLst/>
            <a:ahLst/>
            <a:cxnLst/>
            <a:rect l="l" t="t" r="r" b="b"/>
            <a:pathLst>
              <a:path w="10794" h="34290">
                <a:moveTo>
                  <a:pt x="0" y="33820"/>
                </a:moveTo>
                <a:lnTo>
                  <a:pt x="5740" y="30302"/>
                </a:lnTo>
                <a:lnTo>
                  <a:pt x="9423" y="24218"/>
                </a:lnTo>
                <a:lnTo>
                  <a:pt x="9867" y="17487"/>
                </a:lnTo>
                <a:lnTo>
                  <a:pt x="10312" y="10769"/>
                </a:lnTo>
                <a:lnTo>
                  <a:pt x="7480" y="4241"/>
                </a:lnTo>
                <a:lnTo>
                  <a:pt x="2247" y="0"/>
                </a:lnTo>
              </a:path>
            </a:pathLst>
          </a:custGeom>
          <a:ln w="15417">
            <a:solidFill>
              <a:srgbClr val="BC37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4" name="object 2594"/>
          <p:cNvSpPr/>
          <p:nvPr/>
        </p:nvSpPr>
        <p:spPr>
          <a:xfrm>
            <a:off x="13815784" y="5871677"/>
            <a:ext cx="259079" cy="187960"/>
          </a:xfrm>
          <a:custGeom>
            <a:avLst/>
            <a:gdLst/>
            <a:ahLst/>
            <a:cxnLst/>
            <a:rect l="l" t="t" r="r" b="b"/>
            <a:pathLst>
              <a:path w="259080" h="187960">
                <a:moveTo>
                  <a:pt x="0" y="187604"/>
                </a:moveTo>
                <a:lnTo>
                  <a:pt x="50428" y="167543"/>
                </a:lnTo>
                <a:lnTo>
                  <a:pt x="98371" y="142685"/>
                </a:lnTo>
                <a:lnTo>
                  <a:pt x="143505" y="113266"/>
                </a:lnTo>
                <a:lnTo>
                  <a:pt x="185502" y="79521"/>
                </a:lnTo>
                <a:lnTo>
                  <a:pt x="224038" y="41687"/>
                </a:lnTo>
                <a:lnTo>
                  <a:pt x="258787" y="0"/>
                </a:lnTo>
              </a:path>
            </a:pathLst>
          </a:custGeom>
          <a:ln w="15417">
            <a:solidFill>
              <a:srgbClr val="BC37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5" name="object 2595"/>
          <p:cNvSpPr/>
          <p:nvPr/>
        </p:nvSpPr>
        <p:spPr>
          <a:xfrm>
            <a:off x="14074165" y="5833812"/>
            <a:ext cx="6985" cy="38100"/>
          </a:xfrm>
          <a:custGeom>
            <a:avLst/>
            <a:gdLst/>
            <a:ahLst/>
            <a:cxnLst/>
            <a:rect l="l" t="t" r="r" b="b"/>
            <a:pathLst>
              <a:path w="6984" h="38100">
                <a:moveTo>
                  <a:pt x="520" y="37960"/>
                </a:moveTo>
                <a:lnTo>
                  <a:pt x="5389" y="28841"/>
                </a:lnTo>
                <a:lnTo>
                  <a:pt x="6918" y="18889"/>
                </a:lnTo>
                <a:lnTo>
                  <a:pt x="5117" y="8983"/>
                </a:lnTo>
                <a:lnTo>
                  <a:pt x="0" y="0"/>
                </a:lnTo>
              </a:path>
            </a:pathLst>
          </a:custGeom>
          <a:ln w="15417">
            <a:solidFill>
              <a:srgbClr val="BC37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6" name="object 2596"/>
          <p:cNvSpPr/>
          <p:nvPr/>
        </p:nvSpPr>
        <p:spPr>
          <a:xfrm>
            <a:off x="13819945" y="7918284"/>
            <a:ext cx="255270" cy="166370"/>
          </a:xfrm>
          <a:custGeom>
            <a:avLst/>
            <a:gdLst/>
            <a:ahLst/>
            <a:cxnLst/>
            <a:rect l="l" t="t" r="r" b="b"/>
            <a:pathLst>
              <a:path w="255269" h="166370">
                <a:moveTo>
                  <a:pt x="0" y="165811"/>
                </a:moveTo>
                <a:lnTo>
                  <a:pt x="49689" y="150827"/>
                </a:lnTo>
                <a:lnTo>
                  <a:pt x="97043" y="130417"/>
                </a:lnTo>
                <a:lnTo>
                  <a:pt x="141641" y="104855"/>
                </a:lnTo>
                <a:lnTo>
                  <a:pt x="183063" y="74416"/>
                </a:lnTo>
                <a:lnTo>
                  <a:pt x="220889" y="39372"/>
                </a:lnTo>
                <a:lnTo>
                  <a:pt x="254698" y="0"/>
                </a:lnTo>
              </a:path>
            </a:pathLst>
          </a:custGeom>
          <a:ln w="15417">
            <a:solidFill>
              <a:srgbClr val="BC37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7" name="object 2597"/>
          <p:cNvSpPr/>
          <p:nvPr/>
        </p:nvSpPr>
        <p:spPr>
          <a:xfrm>
            <a:off x="14073489" y="7881800"/>
            <a:ext cx="7620" cy="36830"/>
          </a:xfrm>
          <a:custGeom>
            <a:avLst/>
            <a:gdLst/>
            <a:ahLst/>
            <a:cxnLst/>
            <a:rect l="l" t="t" r="r" b="b"/>
            <a:pathLst>
              <a:path w="7619" h="36829">
                <a:moveTo>
                  <a:pt x="1193" y="36499"/>
                </a:moveTo>
                <a:lnTo>
                  <a:pt x="6152" y="27701"/>
                </a:lnTo>
                <a:lnTo>
                  <a:pt x="7583" y="18016"/>
                </a:lnTo>
                <a:lnTo>
                  <a:pt x="5521" y="8448"/>
                </a:lnTo>
                <a:lnTo>
                  <a:pt x="0" y="0"/>
                </a:lnTo>
              </a:path>
            </a:pathLst>
          </a:custGeom>
          <a:ln w="15417">
            <a:solidFill>
              <a:srgbClr val="BC37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8" name="object 2598"/>
          <p:cNvSpPr/>
          <p:nvPr/>
        </p:nvSpPr>
        <p:spPr>
          <a:xfrm>
            <a:off x="3119996" y="640804"/>
            <a:ext cx="1658658" cy="834401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9" name="object 2599"/>
          <p:cNvSpPr/>
          <p:nvPr/>
        </p:nvSpPr>
        <p:spPr>
          <a:xfrm>
            <a:off x="5997519" y="8711602"/>
            <a:ext cx="245110" cy="126364"/>
          </a:xfrm>
          <a:custGeom>
            <a:avLst/>
            <a:gdLst/>
            <a:ahLst/>
            <a:cxnLst/>
            <a:rect l="l" t="t" r="r" b="b"/>
            <a:pathLst>
              <a:path w="245110" h="126365">
                <a:moveTo>
                  <a:pt x="245033" y="0"/>
                </a:moveTo>
                <a:lnTo>
                  <a:pt x="192499" y="17900"/>
                </a:lnTo>
                <a:lnTo>
                  <a:pt x="141529" y="39575"/>
                </a:lnTo>
                <a:lnTo>
                  <a:pt x="92321" y="64920"/>
                </a:lnTo>
                <a:lnTo>
                  <a:pt x="45078" y="93834"/>
                </a:lnTo>
                <a:lnTo>
                  <a:pt x="0" y="126212"/>
                </a:lnTo>
              </a:path>
            </a:pathLst>
          </a:custGeom>
          <a:ln w="15417">
            <a:solidFill>
              <a:srgbClr val="BC37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0" name="object 2600"/>
          <p:cNvSpPr/>
          <p:nvPr/>
        </p:nvSpPr>
        <p:spPr>
          <a:xfrm>
            <a:off x="6293610" y="8411235"/>
            <a:ext cx="238760" cy="125730"/>
          </a:xfrm>
          <a:custGeom>
            <a:avLst/>
            <a:gdLst/>
            <a:ahLst/>
            <a:cxnLst/>
            <a:rect l="l" t="t" r="r" b="b"/>
            <a:pathLst>
              <a:path w="238759" h="125729">
                <a:moveTo>
                  <a:pt x="238671" y="125488"/>
                </a:moveTo>
                <a:lnTo>
                  <a:pt x="194787" y="93525"/>
                </a:lnTo>
                <a:lnTo>
                  <a:pt x="148788" y="64895"/>
                </a:lnTo>
                <a:lnTo>
                  <a:pt x="100864" y="39698"/>
                </a:lnTo>
                <a:lnTo>
                  <a:pt x="51205" y="18033"/>
                </a:lnTo>
                <a:lnTo>
                  <a:pt x="0" y="0"/>
                </a:lnTo>
              </a:path>
            </a:pathLst>
          </a:custGeom>
          <a:ln w="15417">
            <a:solidFill>
              <a:srgbClr val="BC37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1" name="object 2601"/>
          <p:cNvSpPr/>
          <p:nvPr/>
        </p:nvSpPr>
        <p:spPr>
          <a:xfrm>
            <a:off x="5989876" y="8265224"/>
            <a:ext cx="304165" cy="146050"/>
          </a:xfrm>
          <a:custGeom>
            <a:avLst/>
            <a:gdLst/>
            <a:ahLst/>
            <a:cxnLst/>
            <a:rect l="l" t="t" r="r" b="b"/>
            <a:pathLst>
              <a:path w="304164" h="146050">
                <a:moveTo>
                  <a:pt x="0" y="0"/>
                </a:moveTo>
                <a:lnTo>
                  <a:pt x="41232" y="25150"/>
                </a:lnTo>
                <a:lnTo>
                  <a:pt x="83250" y="48895"/>
                </a:lnTo>
                <a:lnTo>
                  <a:pt x="126019" y="71217"/>
                </a:lnTo>
                <a:lnTo>
                  <a:pt x="169502" y="92098"/>
                </a:lnTo>
                <a:lnTo>
                  <a:pt x="213663" y="111520"/>
                </a:lnTo>
                <a:lnTo>
                  <a:pt x="258465" y="129468"/>
                </a:lnTo>
                <a:lnTo>
                  <a:pt x="303872" y="145923"/>
                </a:lnTo>
              </a:path>
            </a:pathLst>
          </a:custGeom>
          <a:ln w="15417">
            <a:solidFill>
              <a:srgbClr val="BC37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2" name="object 2602"/>
          <p:cNvSpPr/>
          <p:nvPr/>
        </p:nvSpPr>
        <p:spPr>
          <a:xfrm>
            <a:off x="5987592" y="8093076"/>
            <a:ext cx="291465" cy="142875"/>
          </a:xfrm>
          <a:custGeom>
            <a:avLst/>
            <a:gdLst/>
            <a:ahLst/>
            <a:cxnLst/>
            <a:rect l="l" t="t" r="r" b="b"/>
            <a:pathLst>
              <a:path w="291464" h="142875">
                <a:moveTo>
                  <a:pt x="291338" y="0"/>
                </a:moveTo>
                <a:lnTo>
                  <a:pt x="238996" y="15266"/>
                </a:lnTo>
                <a:lnTo>
                  <a:pt x="187939" y="34033"/>
                </a:lnTo>
                <a:lnTo>
                  <a:pt x="138339" y="56216"/>
                </a:lnTo>
                <a:lnTo>
                  <a:pt x="90368" y="81731"/>
                </a:lnTo>
                <a:lnTo>
                  <a:pt x="44198" y="110493"/>
                </a:lnTo>
                <a:lnTo>
                  <a:pt x="0" y="142417"/>
                </a:lnTo>
              </a:path>
            </a:pathLst>
          </a:custGeom>
          <a:ln w="15417">
            <a:solidFill>
              <a:srgbClr val="BC37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3" name="object 2603"/>
          <p:cNvSpPr/>
          <p:nvPr/>
        </p:nvSpPr>
        <p:spPr>
          <a:xfrm>
            <a:off x="5979882" y="8235556"/>
            <a:ext cx="10160" cy="29845"/>
          </a:xfrm>
          <a:custGeom>
            <a:avLst/>
            <a:gdLst/>
            <a:ahLst/>
            <a:cxnLst/>
            <a:rect l="l" t="t" r="r" b="b"/>
            <a:pathLst>
              <a:path w="10160" h="29845">
                <a:moveTo>
                  <a:pt x="7670" y="0"/>
                </a:moveTo>
                <a:lnTo>
                  <a:pt x="2730" y="3556"/>
                </a:lnTo>
                <a:lnTo>
                  <a:pt x="0" y="9410"/>
                </a:lnTo>
                <a:lnTo>
                  <a:pt x="457" y="15481"/>
                </a:lnTo>
                <a:lnTo>
                  <a:pt x="914" y="21551"/>
                </a:lnTo>
                <a:lnTo>
                  <a:pt x="4508" y="26936"/>
                </a:lnTo>
                <a:lnTo>
                  <a:pt x="9918" y="29705"/>
                </a:lnTo>
              </a:path>
            </a:pathLst>
          </a:custGeom>
          <a:ln w="15417">
            <a:solidFill>
              <a:srgbClr val="BC37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4" name="object 2604"/>
          <p:cNvSpPr/>
          <p:nvPr/>
        </p:nvSpPr>
        <p:spPr>
          <a:xfrm>
            <a:off x="6231983" y="7732316"/>
            <a:ext cx="300355" cy="158750"/>
          </a:xfrm>
          <a:custGeom>
            <a:avLst/>
            <a:gdLst/>
            <a:ahLst/>
            <a:cxnLst/>
            <a:rect l="l" t="t" r="r" b="b"/>
            <a:pathLst>
              <a:path w="300354" h="158750">
                <a:moveTo>
                  <a:pt x="300316" y="158457"/>
                </a:moveTo>
                <a:lnTo>
                  <a:pt x="262928" y="126456"/>
                </a:lnTo>
                <a:lnTo>
                  <a:pt x="223403" y="97418"/>
                </a:lnTo>
                <a:lnTo>
                  <a:pt x="181921" y="71439"/>
                </a:lnTo>
                <a:lnTo>
                  <a:pt x="138661" y="48613"/>
                </a:lnTo>
                <a:lnTo>
                  <a:pt x="93801" y="29035"/>
                </a:lnTo>
                <a:lnTo>
                  <a:pt x="47521" y="12799"/>
                </a:lnTo>
                <a:lnTo>
                  <a:pt x="0" y="0"/>
                </a:lnTo>
              </a:path>
            </a:pathLst>
          </a:custGeom>
          <a:ln w="15417">
            <a:solidFill>
              <a:srgbClr val="BC37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5" name="object 2605"/>
          <p:cNvSpPr/>
          <p:nvPr/>
        </p:nvSpPr>
        <p:spPr>
          <a:xfrm>
            <a:off x="5980249" y="7572895"/>
            <a:ext cx="7620" cy="31115"/>
          </a:xfrm>
          <a:custGeom>
            <a:avLst/>
            <a:gdLst/>
            <a:ahLst/>
            <a:cxnLst/>
            <a:rect l="l" t="t" r="r" b="b"/>
            <a:pathLst>
              <a:path w="7620" h="31115">
                <a:moveTo>
                  <a:pt x="7353" y="0"/>
                </a:moveTo>
                <a:lnTo>
                  <a:pt x="2908" y="3898"/>
                </a:lnTo>
                <a:lnTo>
                  <a:pt x="279" y="9474"/>
                </a:lnTo>
                <a:lnTo>
                  <a:pt x="139" y="15392"/>
                </a:lnTo>
                <a:lnTo>
                  <a:pt x="0" y="21310"/>
                </a:lnTo>
                <a:lnTo>
                  <a:pt x="2336" y="27012"/>
                </a:lnTo>
                <a:lnTo>
                  <a:pt x="6591" y="31114"/>
                </a:lnTo>
              </a:path>
            </a:pathLst>
          </a:custGeom>
          <a:ln w="15417">
            <a:solidFill>
              <a:srgbClr val="BC37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6" name="object 2606"/>
          <p:cNvSpPr/>
          <p:nvPr/>
        </p:nvSpPr>
        <p:spPr>
          <a:xfrm>
            <a:off x="5986777" y="7604114"/>
            <a:ext cx="245745" cy="128905"/>
          </a:xfrm>
          <a:custGeom>
            <a:avLst/>
            <a:gdLst/>
            <a:ahLst/>
            <a:cxnLst/>
            <a:rect l="l" t="t" r="r" b="b"/>
            <a:pathLst>
              <a:path w="245745" h="128904">
                <a:moveTo>
                  <a:pt x="0" y="0"/>
                </a:moveTo>
                <a:lnTo>
                  <a:pt x="36200" y="29497"/>
                </a:lnTo>
                <a:lnTo>
                  <a:pt x="74539" y="55890"/>
                </a:lnTo>
                <a:lnTo>
                  <a:pt x="114814" y="79074"/>
                </a:lnTo>
                <a:lnTo>
                  <a:pt x="156825" y="98943"/>
                </a:lnTo>
                <a:lnTo>
                  <a:pt x="200370" y="115389"/>
                </a:lnTo>
                <a:lnTo>
                  <a:pt x="245249" y="128308"/>
                </a:lnTo>
              </a:path>
            </a:pathLst>
          </a:custGeom>
          <a:ln w="15417">
            <a:solidFill>
              <a:srgbClr val="BC37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7" name="object 2607"/>
          <p:cNvSpPr/>
          <p:nvPr/>
        </p:nvSpPr>
        <p:spPr>
          <a:xfrm>
            <a:off x="5987605" y="7458183"/>
            <a:ext cx="251460" cy="114935"/>
          </a:xfrm>
          <a:custGeom>
            <a:avLst/>
            <a:gdLst/>
            <a:ahLst/>
            <a:cxnLst/>
            <a:rect l="l" t="t" r="r" b="b"/>
            <a:pathLst>
              <a:path w="251460" h="114934">
                <a:moveTo>
                  <a:pt x="250901" y="0"/>
                </a:moveTo>
                <a:lnTo>
                  <a:pt x="198805" y="18578"/>
                </a:lnTo>
                <a:lnTo>
                  <a:pt x="147598" y="39375"/>
                </a:lnTo>
                <a:lnTo>
                  <a:pt x="97349" y="62357"/>
                </a:lnTo>
                <a:lnTo>
                  <a:pt x="48127" y="87491"/>
                </a:lnTo>
                <a:lnTo>
                  <a:pt x="0" y="114744"/>
                </a:lnTo>
              </a:path>
            </a:pathLst>
          </a:custGeom>
          <a:ln w="15417">
            <a:solidFill>
              <a:srgbClr val="BC37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8" name="object 2608"/>
          <p:cNvSpPr/>
          <p:nvPr/>
        </p:nvSpPr>
        <p:spPr>
          <a:xfrm>
            <a:off x="6238428" y="7305197"/>
            <a:ext cx="301625" cy="153035"/>
          </a:xfrm>
          <a:custGeom>
            <a:avLst/>
            <a:gdLst/>
            <a:ahLst/>
            <a:cxnLst/>
            <a:rect l="l" t="t" r="r" b="b"/>
            <a:pathLst>
              <a:path w="301625" h="153034">
                <a:moveTo>
                  <a:pt x="0" y="152971"/>
                </a:moveTo>
                <a:lnTo>
                  <a:pt x="45483" y="136160"/>
                </a:lnTo>
                <a:lnTo>
                  <a:pt x="90244" y="117627"/>
                </a:lnTo>
                <a:lnTo>
                  <a:pt x="134234" y="97397"/>
                </a:lnTo>
                <a:lnTo>
                  <a:pt x="177406" y="75494"/>
                </a:lnTo>
                <a:lnTo>
                  <a:pt x="219712" y="51944"/>
                </a:lnTo>
                <a:lnTo>
                  <a:pt x="261105" y="26771"/>
                </a:lnTo>
                <a:lnTo>
                  <a:pt x="301536" y="0"/>
                </a:lnTo>
              </a:path>
            </a:pathLst>
          </a:custGeom>
          <a:ln w="15417">
            <a:solidFill>
              <a:srgbClr val="BC37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9" name="object 2609"/>
          <p:cNvSpPr/>
          <p:nvPr/>
        </p:nvSpPr>
        <p:spPr>
          <a:xfrm>
            <a:off x="6082433" y="7305259"/>
            <a:ext cx="457834" cy="0"/>
          </a:xfrm>
          <a:custGeom>
            <a:avLst/>
            <a:gdLst/>
            <a:ahLst/>
            <a:cxnLst/>
            <a:rect l="l" t="t" r="r" b="b"/>
            <a:pathLst>
              <a:path w="457834">
                <a:moveTo>
                  <a:pt x="457453" y="0"/>
                </a:moveTo>
                <a:lnTo>
                  <a:pt x="0" y="0"/>
                </a:lnTo>
              </a:path>
            </a:pathLst>
          </a:custGeom>
          <a:ln w="15417">
            <a:solidFill>
              <a:srgbClr val="BC37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0" name="object 2610"/>
          <p:cNvSpPr/>
          <p:nvPr/>
        </p:nvSpPr>
        <p:spPr>
          <a:xfrm>
            <a:off x="5972387" y="7177228"/>
            <a:ext cx="117816" cy="135691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1" name="object 2611"/>
          <p:cNvSpPr/>
          <p:nvPr/>
        </p:nvSpPr>
        <p:spPr>
          <a:xfrm>
            <a:off x="5987595" y="6964192"/>
            <a:ext cx="287655" cy="220979"/>
          </a:xfrm>
          <a:custGeom>
            <a:avLst/>
            <a:gdLst/>
            <a:ahLst/>
            <a:cxnLst/>
            <a:rect l="l" t="t" r="r" b="b"/>
            <a:pathLst>
              <a:path w="287654" h="220979">
                <a:moveTo>
                  <a:pt x="287147" y="0"/>
                </a:moveTo>
                <a:lnTo>
                  <a:pt x="239678" y="22305"/>
                </a:lnTo>
                <a:lnTo>
                  <a:pt x="194088" y="47894"/>
                </a:lnTo>
                <a:lnTo>
                  <a:pt x="150539" y="76641"/>
                </a:lnTo>
                <a:lnTo>
                  <a:pt x="109194" y="108422"/>
                </a:lnTo>
                <a:lnTo>
                  <a:pt x="70214" y="143113"/>
                </a:lnTo>
                <a:lnTo>
                  <a:pt x="33762" y="180589"/>
                </a:lnTo>
                <a:lnTo>
                  <a:pt x="0" y="220725"/>
                </a:lnTo>
              </a:path>
            </a:pathLst>
          </a:custGeom>
          <a:ln w="15417">
            <a:solidFill>
              <a:srgbClr val="BC37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2" name="object 2612"/>
          <p:cNvSpPr/>
          <p:nvPr/>
        </p:nvSpPr>
        <p:spPr>
          <a:xfrm>
            <a:off x="6274739" y="6777691"/>
            <a:ext cx="259079" cy="186690"/>
          </a:xfrm>
          <a:custGeom>
            <a:avLst/>
            <a:gdLst/>
            <a:ahLst/>
            <a:cxnLst/>
            <a:rect l="l" t="t" r="r" b="b"/>
            <a:pathLst>
              <a:path w="259079" h="186690">
                <a:moveTo>
                  <a:pt x="0" y="186524"/>
                </a:moveTo>
                <a:lnTo>
                  <a:pt x="49358" y="164894"/>
                </a:lnTo>
                <a:lnTo>
                  <a:pt x="96542" y="139255"/>
                </a:lnTo>
                <a:lnTo>
                  <a:pt x="141316" y="109778"/>
                </a:lnTo>
                <a:lnTo>
                  <a:pt x="183446" y="76631"/>
                </a:lnTo>
                <a:lnTo>
                  <a:pt x="222698" y="39982"/>
                </a:lnTo>
                <a:lnTo>
                  <a:pt x="258838" y="0"/>
                </a:lnTo>
              </a:path>
            </a:pathLst>
          </a:custGeom>
          <a:ln w="15417">
            <a:solidFill>
              <a:srgbClr val="BC37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3" name="object 2613"/>
          <p:cNvSpPr/>
          <p:nvPr/>
        </p:nvSpPr>
        <p:spPr>
          <a:xfrm>
            <a:off x="6533381" y="6740395"/>
            <a:ext cx="6985" cy="37465"/>
          </a:xfrm>
          <a:custGeom>
            <a:avLst/>
            <a:gdLst/>
            <a:ahLst/>
            <a:cxnLst/>
            <a:rect l="l" t="t" r="r" b="b"/>
            <a:pathLst>
              <a:path w="6984" h="37465">
                <a:moveTo>
                  <a:pt x="114" y="37312"/>
                </a:moveTo>
                <a:lnTo>
                  <a:pt x="4922" y="28389"/>
                </a:lnTo>
                <a:lnTo>
                  <a:pt x="6505" y="18637"/>
                </a:lnTo>
                <a:lnTo>
                  <a:pt x="4864" y="8894"/>
                </a:lnTo>
                <a:lnTo>
                  <a:pt x="0" y="0"/>
                </a:lnTo>
              </a:path>
            </a:pathLst>
          </a:custGeom>
          <a:ln w="15417">
            <a:solidFill>
              <a:srgbClr val="BC37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4" name="object 2614"/>
          <p:cNvSpPr/>
          <p:nvPr/>
        </p:nvSpPr>
        <p:spPr>
          <a:xfrm>
            <a:off x="6213002" y="6548968"/>
            <a:ext cx="320675" cy="191770"/>
          </a:xfrm>
          <a:custGeom>
            <a:avLst/>
            <a:gdLst/>
            <a:ahLst/>
            <a:cxnLst/>
            <a:rect l="l" t="t" r="r" b="b"/>
            <a:pathLst>
              <a:path w="320675" h="191770">
                <a:moveTo>
                  <a:pt x="320370" y="191427"/>
                </a:moveTo>
                <a:lnTo>
                  <a:pt x="286511" y="158251"/>
                </a:lnTo>
                <a:lnTo>
                  <a:pt x="250606" y="127551"/>
                </a:lnTo>
                <a:lnTo>
                  <a:pt x="212794" y="99410"/>
                </a:lnTo>
                <a:lnTo>
                  <a:pt x="173215" y="73910"/>
                </a:lnTo>
                <a:lnTo>
                  <a:pt x="132007" y="51136"/>
                </a:lnTo>
                <a:lnTo>
                  <a:pt x="89309" y="31171"/>
                </a:lnTo>
                <a:lnTo>
                  <a:pt x="45260" y="14097"/>
                </a:lnTo>
                <a:lnTo>
                  <a:pt x="0" y="0"/>
                </a:lnTo>
              </a:path>
            </a:pathLst>
          </a:custGeom>
          <a:ln w="15417">
            <a:solidFill>
              <a:srgbClr val="BC37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5" name="object 2615"/>
          <p:cNvSpPr/>
          <p:nvPr/>
        </p:nvSpPr>
        <p:spPr>
          <a:xfrm>
            <a:off x="5972228" y="6284248"/>
            <a:ext cx="248472" cy="27243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6" name="object 2616"/>
          <p:cNvSpPr/>
          <p:nvPr/>
        </p:nvSpPr>
        <p:spPr>
          <a:xfrm>
            <a:off x="5987572" y="6068330"/>
            <a:ext cx="287655" cy="224154"/>
          </a:xfrm>
          <a:custGeom>
            <a:avLst/>
            <a:gdLst/>
            <a:ahLst/>
            <a:cxnLst/>
            <a:rect l="l" t="t" r="r" b="b"/>
            <a:pathLst>
              <a:path w="287654" h="224154">
                <a:moveTo>
                  <a:pt x="287172" y="0"/>
                </a:moveTo>
                <a:lnTo>
                  <a:pt x="239102" y="21922"/>
                </a:lnTo>
                <a:lnTo>
                  <a:pt x="193065" y="47433"/>
                </a:lnTo>
                <a:lnTo>
                  <a:pt x="149251" y="76386"/>
                </a:lnTo>
                <a:lnTo>
                  <a:pt x="107848" y="108631"/>
                </a:lnTo>
                <a:lnTo>
                  <a:pt x="69046" y="144022"/>
                </a:lnTo>
                <a:lnTo>
                  <a:pt x="33033" y="182410"/>
                </a:lnTo>
                <a:lnTo>
                  <a:pt x="0" y="223647"/>
                </a:lnTo>
              </a:path>
            </a:pathLst>
          </a:custGeom>
          <a:ln w="15417">
            <a:solidFill>
              <a:srgbClr val="BC37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7" name="object 2617"/>
          <p:cNvSpPr/>
          <p:nvPr/>
        </p:nvSpPr>
        <p:spPr>
          <a:xfrm>
            <a:off x="5979937" y="5394916"/>
            <a:ext cx="8255" cy="33020"/>
          </a:xfrm>
          <a:custGeom>
            <a:avLst/>
            <a:gdLst/>
            <a:ahLst/>
            <a:cxnLst/>
            <a:rect l="l" t="t" r="r" b="b"/>
            <a:pathLst>
              <a:path w="8254" h="33020">
                <a:moveTo>
                  <a:pt x="7661" y="0"/>
                </a:moveTo>
                <a:lnTo>
                  <a:pt x="2993" y="7381"/>
                </a:lnTo>
                <a:lnTo>
                  <a:pt x="413" y="15581"/>
                </a:lnTo>
                <a:lnTo>
                  <a:pt x="0" y="24169"/>
                </a:lnTo>
                <a:lnTo>
                  <a:pt x="1832" y="32715"/>
                </a:lnTo>
              </a:path>
            </a:pathLst>
          </a:custGeom>
          <a:ln w="15417">
            <a:solidFill>
              <a:srgbClr val="BC37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8" name="object 2618"/>
          <p:cNvSpPr/>
          <p:nvPr/>
        </p:nvSpPr>
        <p:spPr>
          <a:xfrm>
            <a:off x="6212923" y="5651300"/>
            <a:ext cx="320675" cy="191770"/>
          </a:xfrm>
          <a:custGeom>
            <a:avLst/>
            <a:gdLst/>
            <a:ahLst/>
            <a:cxnLst/>
            <a:rect l="l" t="t" r="r" b="b"/>
            <a:pathLst>
              <a:path w="320675" h="191770">
                <a:moveTo>
                  <a:pt x="320052" y="191452"/>
                </a:moveTo>
                <a:lnTo>
                  <a:pt x="280433" y="154836"/>
                </a:lnTo>
                <a:lnTo>
                  <a:pt x="238506" y="121144"/>
                </a:lnTo>
                <a:lnTo>
                  <a:pt x="194435" y="90474"/>
                </a:lnTo>
                <a:lnTo>
                  <a:pt x="148384" y="62927"/>
                </a:lnTo>
                <a:lnTo>
                  <a:pt x="100518" y="38599"/>
                </a:lnTo>
                <a:lnTo>
                  <a:pt x="51002" y="17591"/>
                </a:lnTo>
                <a:lnTo>
                  <a:pt x="0" y="0"/>
                </a:lnTo>
              </a:path>
            </a:pathLst>
          </a:custGeom>
          <a:ln w="15417">
            <a:solidFill>
              <a:srgbClr val="BC37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9" name="object 2619"/>
          <p:cNvSpPr/>
          <p:nvPr/>
        </p:nvSpPr>
        <p:spPr>
          <a:xfrm>
            <a:off x="5973961" y="5419953"/>
            <a:ext cx="246697" cy="23910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0" name="object 2620"/>
          <p:cNvSpPr/>
          <p:nvPr/>
        </p:nvSpPr>
        <p:spPr>
          <a:xfrm>
            <a:off x="6533057" y="4945743"/>
            <a:ext cx="6985" cy="38100"/>
          </a:xfrm>
          <a:custGeom>
            <a:avLst/>
            <a:gdLst/>
            <a:ahLst/>
            <a:cxnLst/>
            <a:rect l="l" t="t" r="r" b="b"/>
            <a:pathLst>
              <a:path w="6984" h="38100">
                <a:moveTo>
                  <a:pt x="520" y="37960"/>
                </a:moveTo>
                <a:lnTo>
                  <a:pt x="5389" y="28841"/>
                </a:lnTo>
                <a:lnTo>
                  <a:pt x="6918" y="18889"/>
                </a:lnTo>
                <a:lnTo>
                  <a:pt x="5117" y="8983"/>
                </a:lnTo>
                <a:lnTo>
                  <a:pt x="0" y="0"/>
                </a:lnTo>
              </a:path>
            </a:pathLst>
          </a:custGeom>
          <a:ln w="15417">
            <a:solidFill>
              <a:srgbClr val="BC37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1" name="object 2621"/>
          <p:cNvSpPr/>
          <p:nvPr/>
        </p:nvSpPr>
        <p:spPr>
          <a:xfrm>
            <a:off x="5987493" y="5156921"/>
            <a:ext cx="315595" cy="238125"/>
          </a:xfrm>
          <a:custGeom>
            <a:avLst/>
            <a:gdLst/>
            <a:ahLst/>
            <a:cxnLst/>
            <a:rect l="l" t="t" r="r" b="b"/>
            <a:pathLst>
              <a:path w="315595" h="238125">
                <a:moveTo>
                  <a:pt x="315315" y="0"/>
                </a:moveTo>
                <a:lnTo>
                  <a:pt x="268991" y="19498"/>
                </a:lnTo>
                <a:lnTo>
                  <a:pt x="224340" y="42153"/>
                </a:lnTo>
                <a:lnTo>
                  <a:pt x="181513" y="67851"/>
                </a:lnTo>
                <a:lnTo>
                  <a:pt x="140660" y="96477"/>
                </a:lnTo>
                <a:lnTo>
                  <a:pt x="101932" y="127918"/>
                </a:lnTo>
                <a:lnTo>
                  <a:pt x="65479" y="162061"/>
                </a:lnTo>
                <a:lnTo>
                  <a:pt x="31451" y="198792"/>
                </a:lnTo>
                <a:lnTo>
                  <a:pt x="0" y="237997"/>
                </a:lnTo>
              </a:path>
            </a:pathLst>
          </a:custGeom>
          <a:ln w="15417">
            <a:solidFill>
              <a:srgbClr val="BC37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2" name="object 2622"/>
          <p:cNvSpPr/>
          <p:nvPr/>
        </p:nvSpPr>
        <p:spPr>
          <a:xfrm>
            <a:off x="6295220" y="4975929"/>
            <a:ext cx="246024" cy="188658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3" name="object 2623"/>
          <p:cNvSpPr/>
          <p:nvPr/>
        </p:nvSpPr>
        <p:spPr>
          <a:xfrm>
            <a:off x="6292316" y="4787081"/>
            <a:ext cx="240665" cy="158750"/>
          </a:xfrm>
          <a:custGeom>
            <a:avLst/>
            <a:gdLst/>
            <a:ahLst/>
            <a:cxnLst/>
            <a:rect l="l" t="t" r="r" b="b"/>
            <a:pathLst>
              <a:path w="240665" h="158750">
                <a:moveTo>
                  <a:pt x="240639" y="158584"/>
                </a:moveTo>
                <a:lnTo>
                  <a:pt x="206035" y="124476"/>
                </a:lnTo>
                <a:lnTo>
                  <a:pt x="168983" y="93275"/>
                </a:lnTo>
                <a:lnTo>
                  <a:pt x="129668" y="65104"/>
                </a:lnTo>
                <a:lnTo>
                  <a:pt x="88276" y="40087"/>
                </a:lnTo>
                <a:lnTo>
                  <a:pt x="44991" y="18344"/>
                </a:lnTo>
                <a:lnTo>
                  <a:pt x="0" y="0"/>
                </a:lnTo>
              </a:path>
            </a:pathLst>
          </a:custGeom>
          <a:ln w="15417">
            <a:solidFill>
              <a:srgbClr val="BC37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4" name="object 2624"/>
          <p:cNvSpPr/>
          <p:nvPr/>
        </p:nvSpPr>
        <p:spPr>
          <a:xfrm>
            <a:off x="6077333" y="4670219"/>
            <a:ext cx="215265" cy="117475"/>
          </a:xfrm>
          <a:custGeom>
            <a:avLst/>
            <a:gdLst/>
            <a:ahLst/>
            <a:cxnLst/>
            <a:rect l="l" t="t" r="r" b="b"/>
            <a:pathLst>
              <a:path w="215264" h="117475">
                <a:moveTo>
                  <a:pt x="0" y="0"/>
                </a:moveTo>
                <a:lnTo>
                  <a:pt x="39825" y="28923"/>
                </a:lnTo>
                <a:lnTo>
                  <a:pt x="81378" y="55158"/>
                </a:lnTo>
                <a:lnTo>
                  <a:pt x="124522" y="78628"/>
                </a:lnTo>
                <a:lnTo>
                  <a:pt x="169121" y="99260"/>
                </a:lnTo>
                <a:lnTo>
                  <a:pt x="215036" y="116979"/>
                </a:lnTo>
              </a:path>
            </a:pathLst>
          </a:custGeom>
          <a:ln w="15417">
            <a:solidFill>
              <a:srgbClr val="BC37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5" name="object 2625"/>
          <p:cNvSpPr/>
          <p:nvPr/>
        </p:nvSpPr>
        <p:spPr>
          <a:xfrm>
            <a:off x="5979915" y="4670209"/>
            <a:ext cx="97790" cy="0"/>
          </a:xfrm>
          <a:custGeom>
            <a:avLst/>
            <a:gdLst/>
            <a:ahLst/>
            <a:cxnLst/>
            <a:rect l="l" t="t" r="r" b="b"/>
            <a:pathLst>
              <a:path w="97789">
                <a:moveTo>
                  <a:pt x="97434" y="0"/>
                </a:moveTo>
                <a:lnTo>
                  <a:pt x="0" y="0"/>
                </a:lnTo>
              </a:path>
            </a:pathLst>
          </a:custGeom>
          <a:ln w="15417">
            <a:solidFill>
              <a:srgbClr val="BC37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6" name="object 2626"/>
          <p:cNvSpPr/>
          <p:nvPr/>
        </p:nvSpPr>
        <p:spPr>
          <a:xfrm>
            <a:off x="6531991" y="4220621"/>
            <a:ext cx="8255" cy="38100"/>
          </a:xfrm>
          <a:custGeom>
            <a:avLst/>
            <a:gdLst/>
            <a:ahLst/>
            <a:cxnLst/>
            <a:rect l="l" t="t" r="r" b="b"/>
            <a:pathLst>
              <a:path w="8254" h="38100">
                <a:moveTo>
                  <a:pt x="1485" y="37655"/>
                </a:moveTo>
                <a:lnTo>
                  <a:pt x="6481" y="28537"/>
                </a:lnTo>
                <a:lnTo>
                  <a:pt x="7872" y="18546"/>
                </a:lnTo>
                <a:lnTo>
                  <a:pt x="5698" y="8696"/>
                </a:lnTo>
                <a:lnTo>
                  <a:pt x="0" y="0"/>
                </a:lnTo>
              </a:path>
            </a:pathLst>
          </a:custGeom>
          <a:ln w="15417">
            <a:solidFill>
              <a:srgbClr val="BC37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7" name="object 2627"/>
          <p:cNvSpPr/>
          <p:nvPr/>
        </p:nvSpPr>
        <p:spPr>
          <a:xfrm>
            <a:off x="5980837" y="4531366"/>
            <a:ext cx="186055" cy="139065"/>
          </a:xfrm>
          <a:custGeom>
            <a:avLst/>
            <a:gdLst/>
            <a:ahLst/>
            <a:cxnLst/>
            <a:rect l="l" t="t" r="r" b="b"/>
            <a:pathLst>
              <a:path w="186054" h="139064">
                <a:moveTo>
                  <a:pt x="185877" y="0"/>
                </a:moveTo>
                <a:lnTo>
                  <a:pt x="144182" y="21289"/>
                </a:lnTo>
                <a:lnTo>
                  <a:pt x="104545" y="45965"/>
                </a:lnTo>
                <a:lnTo>
                  <a:pt x="67167" y="73877"/>
                </a:lnTo>
                <a:lnTo>
                  <a:pt x="32252" y="104871"/>
                </a:lnTo>
                <a:lnTo>
                  <a:pt x="0" y="138798"/>
                </a:lnTo>
              </a:path>
            </a:pathLst>
          </a:custGeom>
          <a:ln w="15417">
            <a:solidFill>
              <a:srgbClr val="BC37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8" name="object 2628"/>
          <p:cNvSpPr/>
          <p:nvPr/>
        </p:nvSpPr>
        <p:spPr>
          <a:xfrm>
            <a:off x="6166628" y="4258324"/>
            <a:ext cx="367030" cy="273685"/>
          </a:xfrm>
          <a:custGeom>
            <a:avLst/>
            <a:gdLst/>
            <a:ahLst/>
            <a:cxnLst/>
            <a:rect l="l" t="t" r="r" b="b"/>
            <a:pathLst>
              <a:path w="367029" h="273685">
                <a:moveTo>
                  <a:pt x="0" y="273138"/>
                </a:moveTo>
                <a:lnTo>
                  <a:pt x="46800" y="251735"/>
                </a:lnTo>
                <a:lnTo>
                  <a:pt x="92293" y="227947"/>
                </a:lnTo>
                <a:lnTo>
                  <a:pt x="136391" y="201836"/>
                </a:lnTo>
                <a:lnTo>
                  <a:pt x="179010" y="173468"/>
                </a:lnTo>
                <a:lnTo>
                  <a:pt x="220062" y="142906"/>
                </a:lnTo>
                <a:lnTo>
                  <a:pt x="259462" y="110214"/>
                </a:lnTo>
                <a:lnTo>
                  <a:pt x="297124" y="75457"/>
                </a:lnTo>
                <a:lnTo>
                  <a:pt x="332962" y="38697"/>
                </a:lnTo>
                <a:lnTo>
                  <a:pt x="366890" y="0"/>
                </a:lnTo>
              </a:path>
            </a:pathLst>
          </a:custGeom>
          <a:ln w="15417">
            <a:solidFill>
              <a:srgbClr val="BC37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9" name="object 2629"/>
          <p:cNvSpPr/>
          <p:nvPr/>
        </p:nvSpPr>
        <p:spPr>
          <a:xfrm>
            <a:off x="6225957" y="4047594"/>
            <a:ext cx="306705" cy="173355"/>
          </a:xfrm>
          <a:custGeom>
            <a:avLst/>
            <a:gdLst/>
            <a:ahLst/>
            <a:cxnLst/>
            <a:rect l="l" t="t" r="r" b="b"/>
            <a:pathLst>
              <a:path w="306704" h="173354">
                <a:moveTo>
                  <a:pt x="306120" y="173012"/>
                </a:moveTo>
                <a:lnTo>
                  <a:pt x="266850" y="141014"/>
                </a:lnTo>
                <a:lnTo>
                  <a:pt x="225917" y="111345"/>
                </a:lnTo>
                <a:lnTo>
                  <a:pt x="183428" y="84064"/>
                </a:lnTo>
                <a:lnTo>
                  <a:pt x="139487" y="59229"/>
                </a:lnTo>
                <a:lnTo>
                  <a:pt x="94198" y="36901"/>
                </a:lnTo>
                <a:lnTo>
                  <a:pt x="47668" y="17138"/>
                </a:lnTo>
                <a:lnTo>
                  <a:pt x="0" y="0"/>
                </a:lnTo>
              </a:path>
            </a:pathLst>
          </a:custGeom>
          <a:ln w="15417">
            <a:solidFill>
              <a:srgbClr val="BC37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0" name="object 2630"/>
          <p:cNvSpPr/>
          <p:nvPr/>
        </p:nvSpPr>
        <p:spPr>
          <a:xfrm>
            <a:off x="5980015" y="3769883"/>
            <a:ext cx="246379" cy="278130"/>
          </a:xfrm>
          <a:custGeom>
            <a:avLst/>
            <a:gdLst/>
            <a:ahLst/>
            <a:cxnLst/>
            <a:rect l="l" t="t" r="r" b="b"/>
            <a:pathLst>
              <a:path w="246379" h="278129">
                <a:moveTo>
                  <a:pt x="0" y="0"/>
                </a:moveTo>
                <a:lnTo>
                  <a:pt x="11430" y="48403"/>
                </a:lnTo>
                <a:lnTo>
                  <a:pt x="29350" y="93989"/>
                </a:lnTo>
                <a:lnTo>
                  <a:pt x="53273" y="136210"/>
                </a:lnTo>
                <a:lnTo>
                  <a:pt x="82715" y="174520"/>
                </a:lnTo>
                <a:lnTo>
                  <a:pt x="117190" y="208370"/>
                </a:lnTo>
                <a:lnTo>
                  <a:pt x="156215" y="237215"/>
                </a:lnTo>
                <a:lnTo>
                  <a:pt x="199305" y="260506"/>
                </a:lnTo>
                <a:lnTo>
                  <a:pt x="245973" y="277698"/>
                </a:lnTo>
              </a:path>
            </a:pathLst>
          </a:custGeom>
          <a:ln w="15417">
            <a:solidFill>
              <a:srgbClr val="BC37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1" name="object 2631"/>
          <p:cNvSpPr/>
          <p:nvPr/>
        </p:nvSpPr>
        <p:spPr>
          <a:xfrm>
            <a:off x="5979920" y="3769929"/>
            <a:ext cx="560070" cy="0"/>
          </a:xfrm>
          <a:custGeom>
            <a:avLst/>
            <a:gdLst/>
            <a:ahLst/>
            <a:cxnLst/>
            <a:rect l="l" t="t" r="r" b="b"/>
            <a:pathLst>
              <a:path w="560070">
                <a:moveTo>
                  <a:pt x="0" y="0"/>
                </a:moveTo>
                <a:lnTo>
                  <a:pt x="559968" y="0"/>
                </a:lnTo>
              </a:path>
            </a:pathLst>
          </a:custGeom>
          <a:ln w="15417">
            <a:solidFill>
              <a:srgbClr val="BC37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2" name="object 2632"/>
          <p:cNvSpPr/>
          <p:nvPr/>
        </p:nvSpPr>
        <p:spPr>
          <a:xfrm>
            <a:off x="6242588" y="8570516"/>
            <a:ext cx="287655" cy="141605"/>
          </a:xfrm>
          <a:custGeom>
            <a:avLst/>
            <a:gdLst/>
            <a:ahLst/>
            <a:cxnLst/>
            <a:rect l="l" t="t" r="r" b="b"/>
            <a:pathLst>
              <a:path w="287654" h="141604">
                <a:moveTo>
                  <a:pt x="0" y="141096"/>
                </a:moveTo>
                <a:lnTo>
                  <a:pt x="50925" y="124154"/>
                </a:lnTo>
                <a:lnTo>
                  <a:pt x="100786" y="104513"/>
                </a:lnTo>
                <a:lnTo>
                  <a:pt x="149479" y="82226"/>
                </a:lnTo>
                <a:lnTo>
                  <a:pt x="196897" y="57343"/>
                </a:lnTo>
                <a:lnTo>
                  <a:pt x="242935" y="29917"/>
                </a:lnTo>
                <a:lnTo>
                  <a:pt x="287489" y="0"/>
                </a:lnTo>
              </a:path>
            </a:pathLst>
          </a:custGeom>
          <a:ln w="15417">
            <a:solidFill>
              <a:srgbClr val="BC37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3" name="object 2633"/>
          <p:cNvSpPr/>
          <p:nvPr/>
        </p:nvSpPr>
        <p:spPr>
          <a:xfrm>
            <a:off x="6530063" y="8536633"/>
            <a:ext cx="10795" cy="34290"/>
          </a:xfrm>
          <a:custGeom>
            <a:avLst/>
            <a:gdLst/>
            <a:ahLst/>
            <a:cxnLst/>
            <a:rect l="l" t="t" r="r" b="b"/>
            <a:pathLst>
              <a:path w="10795" h="34290">
                <a:moveTo>
                  <a:pt x="0" y="33820"/>
                </a:moveTo>
                <a:lnTo>
                  <a:pt x="5740" y="30302"/>
                </a:lnTo>
                <a:lnTo>
                  <a:pt x="9423" y="24218"/>
                </a:lnTo>
                <a:lnTo>
                  <a:pt x="9867" y="17487"/>
                </a:lnTo>
                <a:lnTo>
                  <a:pt x="10312" y="10769"/>
                </a:lnTo>
                <a:lnTo>
                  <a:pt x="7480" y="4241"/>
                </a:lnTo>
                <a:lnTo>
                  <a:pt x="2247" y="0"/>
                </a:lnTo>
              </a:path>
            </a:pathLst>
          </a:custGeom>
          <a:ln w="15417">
            <a:solidFill>
              <a:srgbClr val="BC37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4" name="object 2634"/>
          <p:cNvSpPr/>
          <p:nvPr/>
        </p:nvSpPr>
        <p:spPr>
          <a:xfrm>
            <a:off x="6274676" y="5880649"/>
            <a:ext cx="259079" cy="187960"/>
          </a:xfrm>
          <a:custGeom>
            <a:avLst/>
            <a:gdLst/>
            <a:ahLst/>
            <a:cxnLst/>
            <a:rect l="l" t="t" r="r" b="b"/>
            <a:pathLst>
              <a:path w="259079" h="187960">
                <a:moveTo>
                  <a:pt x="0" y="187604"/>
                </a:moveTo>
                <a:lnTo>
                  <a:pt x="50428" y="167543"/>
                </a:lnTo>
                <a:lnTo>
                  <a:pt x="98371" y="142685"/>
                </a:lnTo>
                <a:lnTo>
                  <a:pt x="143505" y="113266"/>
                </a:lnTo>
                <a:lnTo>
                  <a:pt x="185502" y="79521"/>
                </a:lnTo>
                <a:lnTo>
                  <a:pt x="224038" y="41687"/>
                </a:lnTo>
                <a:lnTo>
                  <a:pt x="258787" y="0"/>
                </a:lnTo>
              </a:path>
            </a:pathLst>
          </a:custGeom>
          <a:ln w="15417">
            <a:solidFill>
              <a:srgbClr val="BC37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5" name="object 2635"/>
          <p:cNvSpPr/>
          <p:nvPr/>
        </p:nvSpPr>
        <p:spPr>
          <a:xfrm>
            <a:off x="6533057" y="5842785"/>
            <a:ext cx="6985" cy="38100"/>
          </a:xfrm>
          <a:custGeom>
            <a:avLst/>
            <a:gdLst/>
            <a:ahLst/>
            <a:cxnLst/>
            <a:rect l="l" t="t" r="r" b="b"/>
            <a:pathLst>
              <a:path w="6984" h="38100">
                <a:moveTo>
                  <a:pt x="520" y="37960"/>
                </a:moveTo>
                <a:lnTo>
                  <a:pt x="5389" y="28841"/>
                </a:lnTo>
                <a:lnTo>
                  <a:pt x="6918" y="18889"/>
                </a:lnTo>
                <a:lnTo>
                  <a:pt x="5117" y="8983"/>
                </a:lnTo>
                <a:lnTo>
                  <a:pt x="0" y="0"/>
                </a:lnTo>
              </a:path>
            </a:pathLst>
          </a:custGeom>
          <a:ln w="15417">
            <a:solidFill>
              <a:srgbClr val="BC37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6" name="object 2636"/>
          <p:cNvSpPr/>
          <p:nvPr/>
        </p:nvSpPr>
        <p:spPr>
          <a:xfrm>
            <a:off x="6278836" y="7927257"/>
            <a:ext cx="255270" cy="166370"/>
          </a:xfrm>
          <a:custGeom>
            <a:avLst/>
            <a:gdLst/>
            <a:ahLst/>
            <a:cxnLst/>
            <a:rect l="l" t="t" r="r" b="b"/>
            <a:pathLst>
              <a:path w="255270" h="166370">
                <a:moveTo>
                  <a:pt x="0" y="165811"/>
                </a:moveTo>
                <a:lnTo>
                  <a:pt x="49689" y="150827"/>
                </a:lnTo>
                <a:lnTo>
                  <a:pt x="97043" y="130417"/>
                </a:lnTo>
                <a:lnTo>
                  <a:pt x="141641" y="104855"/>
                </a:lnTo>
                <a:lnTo>
                  <a:pt x="183063" y="74416"/>
                </a:lnTo>
                <a:lnTo>
                  <a:pt x="220889" y="39372"/>
                </a:lnTo>
                <a:lnTo>
                  <a:pt x="254698" y="0"/>
                </a:lnTo>
              </a:path>
            </a:pathLst>
          </a:custGeom>
          <a:ln w="15417">
            <a:solidFill>
              <a:srgbClr val="BC37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7" name="object 2637"/>
          <p:cNvSpPr/>
          <p:nvPr/>
        </p:nvSpPr>
        <p:spPr>
          <a:xfrm>
            <a:off x="6532381" y="7890773"/>
            <a:ext cx="7620" cy="36830"/>
          </a:xfrm>
          <a:custGeom>
            <a:avLst/>
            <a:gdLst/>
            <a:ahLst/>
            <a:cxnLst/>
            <a:rect l="l" t="t" r="r" b="b"/>
            <a:pathLst>
              <a:path w="7620" h="36829">
                <a:moveTo>
                  <a:pt x="1193" y="36499"/>
                </a:moveTo>
                <a:lnTo>
                  <a:pt x="6152" y="27701"/>
                </a:lnTo>
                <a:lnTo>
                  <a:pt x="7583" y="18016"/>
                </a:lnTo>
                <a:lnTo>
                  <a:pt x="5521" y="8448"/>
                </a:lnTo>
                <a:lnTo>
                  <a:pt x="0" y="0"/>
                </a:lnTo>
              </a:path>
            </a:pathLst>
          </a:custGeom>
          <a:ln w="15417">
            <a:solidFill>
              <a:srgbClr val="BC37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8" name="object 2638"/>
          <p:cNvSpPr/>
          <p:nvPr/>
        </p:nvSpPr>
        <p:spPr>
          <a:xfrm>
            <a:off x="10979452" y="8691464"/>
            <a:ext cx="297180" cy="174625"/>
          </a:xfrm>
          <a:custGeom>
            <a:avLst/>
            <a:gdLst/>
            <a:ahLst/>
            <a:cxnLst/>
            <a:rect l="l" t="t" r="r" b="b"/>
            <a:pathLst>
              <a:path w="297179" h="174625">
                <a:moveTo>
                  <a:pt x="297052" y="0"/>
                </a:moveTo>
                <a:lnTo>
                  <a:pt x="250070" y="16388"/>
                </a:lnTo>
                <a:lnTo>
                  <a:pt x="204376" y="35749"/>
                </a:lnTo>
                <a:lnTo>
                  <a:pt x="160106" y="58005"/>
                </a:lnTo>
                <a:lnTo>
                  <a:pt x="117398" y="83074"/>
                </a:lnTo>
                <a:lnTo>
                  <a:pt x="76386" y="110878"/>
                </a:lnTo>
                <a:lnTo>
                  <a:pt x="37208" y="141336"/>
                </a:lnTo>
                <a:lnTo>
                  <a:pt x="0" y="174371"/>
                </a:lnTo>
              </a:path>
            </a:pathLst>
          </a:custGeom>
          <a:ln w="15417">
            <a:solidFill>
              <a:srgbClr val="046F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9" name="object 2639"/>
          <p:cNvSpPr/>
          <p:nvPr/>
        </p:nvSpPr>
        <p:spPr>
          <a:xfrm>
            <a:off x="11276463" y="8565154"/>
            <a:ext cx="233679" cy="126364"/>
          </a:xfrm>
          <a:custGeom>
            <a:avLst/>
            <a:gdLst/>
            <a:ahLst/>
            <a:cxnLst/>
            <a:rect l="l" t="t" r="r" b="b"/>
            <a:pathLst>
              <a:path w="233679" h="126365">
                <a:moveTo>
                  <a:pt x="0" y="126326"/>
                </a:moveTo>
                <a:lnTo>
                  <a:pt x="51294" y="110476"/>
                </a:lnTo>
                <a:lnTo>
                  <a:pt x="100601" y="89732"/>
                </a:lnTo>
                <a:lnTo>
                  <a:pt x="147579" y="64282"/>
                </a:lnTo>
                <a:lnTo>
                  <a:pt x="191887" y="34309"/>
                </a:lnTo>
                <a:lnTo>
                  <a:pt x="233184" y="0"/>
                </a:lnTo>
              </a:path>
            </a:pathLst>
          </a:custGeom>
          <a:ln w="15417">
            <a:solidFill>
              <a:srgbClr val="046F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0" name="object 2640"/>
          <p:cNvSpPr/>
          <p:nvPr/>
        </p:nvSpPr>
        <p:spPr>
          <a:xfrm>
            <a:off x="10974669" y="8311664"/>
            <a:ext cx="278765" cy="130175"/>
          </a:xfrm>
          <a:custGeom>
            <a:avLst/>
            <a:gdLst/>
            <a:ahLst/>
            <a:cxnLst/>
            <a:rect l="l" t="t" r="r" b="b"/>
            <a:pathLst>
              <a:path w="278765" h="130175">
                <a:moveTo>
                  <a:pt x="0" y="0"/>
                </a:moveTo>
                <a:lnTo>
                  <a:pt x="40662" y="32487"/>
                </a:lnTo>
                <a:lnTo>
                  <a:pt x="84028" y="60839"/>
                </a:lnTo>
                <a:lnTo>
                  <a:pt x="129781" y="84907"/>
                </a:lnTo>
                <a:lnTo>
                  <a:pt x="177604" y="104544"/>
                </a:lnTo>
                <a:lnTo>
                  <a:pt x="227180" y="119602"/>
                </a:lnTo>
                <a:lnTo>
                  <a:pt x="278193" y="129933"/>
                </a:lnTo>
              </a:path>
            </a:pathLst>
          </a:custGeom>
          <a:ln w="15417">
            <a:solidFill>
              <a:srgbClr val="046F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1" name="object 2641"/>
          <p:cNvSpPr/>
          <p:nvPr/>
        </p:nvSpPr>
        <p:spPr>
          <a:xfrm>
            <a:off x="10967948" y="8280795"/>
            <a:ext cx="6985" cy="31115"/>
          </a:xfrm>
          <a:custGeom>
            <a:avLst/>
            <a:gdLst/>
            <a:ahLst/>
            <a:cxnLst/>
            <a:rect l="l" t="t" r="r" b="b"/>
            <a:pathLst>
              <a:path w="6984" h="31115">
                <a:moveTo>
                  <a:pt x="6286" y="0"/>
                </a:moveTo>
                <a:lnTo>
                  <a:pt x="2235" y="4152"/>
                </a:lnTo>
                <a:lnTo>
                  <a:pt x="0" y="9740"/>
                </a:lnTo>
                <a:lnTo>
                  <a:pt x="76" y="15532"/>
                </a:lnTo>
                <a:lnTo>
                  <a:pt x="165" y="21335"/>
                </a:lnTo>
                <a:lnTo>
                  <a:pt x="2552" y="26860"/>
                </a:lnTo>
                <a:lnTo>
                  <a:pt x="6718" y="30899"/>
                </a:lnTo>
              </a:path>
            </a:pathLst>
          </a:custGeom>
          <a:ln w="15417">
            <a:solidFill>
              <a:srgbClr val="046F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2" name="object 2642"/>
          <p:cNvSpPr/>
          <p:nvPr/>
        </p:nvSpPr>
        <p:spPr>
          <a:xfrm>
            <a:off x="11512384" y="7976566"/>
            <a:ext cx="9525" cy="45720"/>
          </a:xfrm>
          <a:custGeom>
            <a:avLst/>
            <a:gdLst/>
            <a:ahLst/>
            <a:cxnLst/>
            <a:rect l="l" t="t" r="r" b="b"/>
            <a:pathLst>
              <a:path w="9525" h="45720">
                <a:moveTo>
                  <a:pt x="1092" y="45504"/>
                </a:moveTo>
                <a:lnTo>
                  <a:pt x="7266" y="34581"/>
                </a:lnTo>
                <a:lnTo>
                  <a:pt x="9123" y="22547"/>
                </a:lnTo>
                <a:lnTo>
                  <a:pt x="6691" y="10615"/>
                </a:lnTo>
                <a:lnTo>
                  <a:pt x="0" y="0"/>
                </a:lnTo>
              </a:path>
            </a:pathLst>
          </a:custGeom>
          <a:ln w="15417">
            <a:solidFill>
              <a:srgbClr val="046F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3" name="object 2643"/>
          <p:cNvSpPr/>
          <p:nvPr/>
        </p:nvSpPr>
        <p:spPr>
          <a:xfrm>
            <a:off x="11251990" y="7851023"/>
            <a:ext cx="260350" cy="125730"/>
          </a:xfrm>
          <a:custGeom>
            <a:avLst/>
            <a:gdLst/>
            <a:ahLst/>
            <a:cxnLst/>
            <a:rect l="l" t="t" r="r" b="b"/>
            <a:pathLst>
              <a:path w="260350" h="125729">
                <a:moveTo>
                  <a:pt x="260350" y="125628"/>
                </a:moveTo>
                <a:lnTo>
                  <a:pt x="221747" y="95741"/>
                </a:lnTo>
                <a:lnTo>
                  <a:pt x="180922" y="69286"/>
                </a:lnTo>
                <a:lnTo>
                  <a:pt x="138104" y="46374"/>
                </a:lnTo>
                <a:lnTo>
                  <a:pt x="93524" y="27114"/>
                </a:lnTo>
                <a:lnTo>
                  <a:pt x="47413" y="11620"/>
                </a:lnTo>
                <a:lnTo>
                  <a:pt x="0" y="0"/>
                </a:lnTo>
              </a:path>
            </a:pathLst>
          </a:custGeom>
          <a:ln w="15417">
            <a:solidFill>
              <a:srgbClr val="046F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4" name="object 2644"/>
          <p:cNvSpPr/>
          <p:nvPr/>
        </p:nvSpPr>
        <p:spPr>
          <a:xfrm>
            <a:off x="11093304" y="7328896"/>
            <a:ext cx="434975" cy="0"/>
          </a:xfrm>
          <a:custGeom>
            <a:avLst/>
            <a:gdLst/>
            <a:ahLst/>
            <a:cxnLst/>
            <a:rect l="l" t="t" r="r" b="b"/>
            <a:pathLst>
              <a:path w="434975">
                <a:moveTo>
                  <a:pt x="434505" y="0"/>
                </a:moveTo>
                <a:lnTo>
                  <a:pt x="0" y="0"/>
                </a:lnTo>
              </a:path>
            </a:pathLst>
          </a:custGeom>
          <a:ln w="15417">
            <a:solidFill>
              <a:srgbClr val="046F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5" name="object 2645"/>
          <p:cNvSpPr/>
          <p:nvPr/>
        </p:nvSpPr>
        <p:spPr>
          <a:xfrm>
            <a:off x="10978093" y="7046052"/>
            <a:ext cx="274320" cy="151130"/>
          </a:xfrm>
          <a:custGeom>
            <a:avLst/>
            <a:gdLst/>
            <a:ahLst/>
            <a:cxnLst/>
            <a:rect l="l" t="t" r="r" b="b"/>
            <a:pathLst>
              <a:path w="274320" h="151129">
                <a:moveTo>
                  <a:pt x="273697" y="0"/>
                </a:moveTo>
                <a:lnTo>
                  <a:pt x="222336" y="13356"/>
                </a:lnTo>
                <a:lnTo>
                  <a:pt x="172812" y="31681"/>
                </a:lnTo>
                <a:lnTo>
                  <a:pt x="125471" y="54784"/>
                </a:lnTo>
                <a:lnTo>
                  <a:pt x="80658" y="82474"/>
                </a:lnTo>
                <a:lnTo>
                  <a:pt x="38719" y="114560"/>
                </a:lnTo>
                <a:lnTo>
                  <a:pt x="0" y="150850"/>
                </a:lnTo>
              </a:path>
            </a:pathLst>
          </a:custGeom>
          <a:ln w="15417">
            <a:solidFill>
              <a:srgbClr val="046F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6" name="object 2646"/>
          <p:cNvSpPr/>
          <p:nvPr/>
        </p:nvSpPr>
        <p:spPr>
          <a:xfrm>
            <a:off x="11251790" y="6923623"/>
            <a:ext cx="260350" cy="122555"/>
          </a:xfrm>
          <a:custGeom>
            <a:avLst/>
            <a:gdLst/>
            <a:ahLst/>
            <a:cxnLst/>
            <a:rect l="l" t="t" r="r" b="b"/>
            <a:pathLst>
              <a:path w="260350" h="122554">
                <a:moveTo>
                  <a:pt x="0" y="122440"/>
                </a:moveTo>
                <a:lnTo>
                  <a:pt x="47065" y="110918"/>
                </a:lnTo>
                <a:lnTo>
                  <a:pt x="92910" y="95709"/>
                </a:lnTo>
                <a:lnTo>
                  <a:pt x="137323" y="76912"/>
                </a:lnTo>
                <a:lnTo>
                  <a:pt x="180092" y="54629"/>
                </a:lnTo>
                <a:lnTo>
                  <a:pt x="221006" y="28958"/>
                </a:lnTo>
                <a:lnTo>
                  <a:pt x="259854" y="0"/>
                </a:lnTo>
              </a:path>
            </a:pathLst>
          </a:custGeom>
          <a:ln w="15417">
            <a:solidFill>
              <a:srgbClr val="046F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7" name="object 2647"/>
          <p:cNvSpPr/>
          <p:nvPr/>
        </p:nvSpPr>
        <p:spPr>
          <a:xfrm>
            <a:off x="11511643" y="6869768"/>
            <a:ext cx="14604" cy="53975"/>
          </a:xfrm>
          <a:custGeom>
            <a:avLst/>
            <a:gdLst/>
            <a:ahLst/>
            <a:cxnLst/>
            <a:rect l="l" t="t" r="r" b="b"/>
            <a:pathLst>
              <a:path w="14604" h="53975">
                <a:moveTo>
                  <a:pt x="0" y="53886"/>
                </a:moveTo>
                <a:lnTo>
                  <a:pt x="14540" y="20663"/>
                </a:lnTo>
                <a:lnTo>
                  <a:pt x="13152" y="13284"/>
                </a:lnTo>
                <a:lnTo>
                  <a:pt x="10337" y="6324"/>
                </a:lnTo>
                <a:lnTo>
                  <a:pt x="6159" y="0"/>
                </a:lnTo>
              </a:path>
            </a:pathLst>
          </a:custGeom>
          <a:ln w="15417">
            <a:solidFill>
              <a:srgbClr val="046F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8" name="object 2648"/>
          <p:cNvSpPr/>
          <p:nvPr/>
        </p:nvSpPr>
        <p:spPr>
          <a:xfrm>
            <a:off x="11235152" y="6713856"/>
            <a:ext cx="283210" cy="156210"/>
          </a:xfrm>
          <a:custGeom>
            <a:avLst/>
            <a:gdLst/>
            <a:ahLst/>
            <a:cxnLst/>
            <a:rect l="l" t="t" r="r" b="b"/>
            <a:pathLst>
              <a:path w="283209" h="156209">
                <a:moveTo>
                  <a:pt x="282651" y="155956"/>
                </a:moveTo>
                <a:lnTo>
                  <a:pt x="247752" y="124765"/>
                </a:lnTo>
                <a:lnTo>
                  <a:pt x="210738" y="96387"/>
                </a:lnTo>
                <a:lnTo>
                  <a:pt x="171783" y="70915"/>
                </a:lnTo>
                <a:lnTo>
                  <a:pt x="131059" y="48445"/>
                </a:lnTo>
                <a:lnTo>
                  <a:pt x="88738" y="29073"/>
                </a:lnTo>
                <a:lnTo>
                  <a:pt x="44994" y="12893"/>
                </a:lnTo>
                <a:lnTo>
                  <a:pt x="0" y="0"/>
                </a:lnTo>
              </a:path>
            </a:pathLst>
          </a:custGeom>
          <a:ln w="15417">
            <a:solidFill>
              <a:srgbClr val="046F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9" name="object 2649"/>
          <p:cNvSpPr/>
          <p:nvPr/>
        </p:nvSpPr>
        <p:spPr>
          <a:xfrm>
            <a:off x="10984686" y="6576366"/>
            <a:ext cx="250825" cy="137795"/>
          </a:xfrm>
          <a:custGeom>
            <a:avLst/>
            <a:gdLst/>
            <a:ahLst/>
            <a:cxnLst/>
            <a:rect l="l" t="t" r="r" b="b"/>
            <a:pathLst>
              <a:path w="250825" h="137795">
                <a:moveTo>
                  <a:pt x="0" y="0"/>
                </a:moveTo>
                <a:lnTo>
                  <a:pt x="36073" y="32217"/>
                </a:lnTo>
                <a:lnTo>
                  <a:pt x="74763" y="60904"/>
                </a:lnTo>
                <a:lnTo>
                  <a:pt x="115809" y="85918"/>
                </a:lnTo>
                <a:lnTo>
                  <a:pt x="158950" y="107116"/>
                </a:lnTo>
                <a:lnTo>
                  <a:pt x="203924" y="124354"/>
                </a:lnTo>
                <a:lnTo>
                  <a:pt x="250469" y="137490"/>
                </a:lnTo>
              </a:path>
            </a:pathLst>
          </a:custGeom>
          <a:ln w="15417">
            <a:solidFill>
              <a:srgbClr val="046F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0" name="object 2650"/>
          <p:cNvSpPr/>
          <p:nvPr/>
        </p:nvSpPr>
        <p:spPr>
          <a:xfrm>
            <a:off x="10974049" y="6525219"/>
            <a:ext cx="10795" cy="51435"/>
          </a:xfrm>
          <a:custGeom>
            <a:avLst/>
            <a:gdLst/>
            <a:ahLst/>
            <a:cxnLst/>
            <a:rect l="l" t="t" r="r" b="b"/>
            <a:pathLst>
              <a:path w="10795" h="51434">
                <a:moveTo>
                  <a:pt x="9410" y="0"/>
                </a:moveTo>
                <a:lnTo>
                  <a:pt x="2187" y="12223"/>
                </a:lnTo>
                <a:lnTo>
                  <a:pt x="0" y="25800"/>
                </a:lnTo>
                <a:lnTo>
                  <a:pt x="2813" y="39262"/>
                </a:lnTo>
                <a:lnTo>
                  <a:pt x="10591" y="51142"/>
                </a:lnTo>
              </a:path>
            </a:pathLst>
          </a:custGeom>
          <a:ln w="15417">
            <a:solidFill>
              <a:srgbClr val="046F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1" name="object 2651"/>
          <p:cNvSpPr/>
          <p:nvPr/>
        </p:nvSpPr>
        <p:spPr>
          <a:xfrm>
            <a:off x="10983403" y="6375697"/>
            <a:ext cx="280035" cy="149860"/>
          </a:xfrm>
          <a:custGeom>
            <a:avLst/>
            <a:gdLst/>
            <a:ahLst/>
            <a:cxnLst/>
            <a:rect l="l" t="t" r="r" b="b"/>
            <a:pathLst>
              <a:path w="280034" h="149859">
                <a:moveTo>
                  <a:pt x="279476" y="0"/>
                </a:moveTo>
                <a:lnTo>
                  <a:pt x="228219" y="15239"/>
                </a:lnTo>
                <a:lnTo>
                  <a:pt x="178526" y="34511"/>
                </a:lnTo>
                <a:lnTo>
                  <a:pt x="130627" y="57691"/>
                </a:lnTo>
                <a:lnTo>
                  <a:pt x="84753" y="84657"/>
                </a:lnTo>
                <a:lnTo>
                  <a:pt x="41133" y="115285"/>
                </a:lnTo>
                <a:lnTo>
                  <a:pt x="0" y="149453"/>
                </a:lnTo>
              </a:path>
            </a:pathLst>
          </a:custGeom>
          <a:ln w="15417">
            <a:solidFill>
              <a:srgbClr val="046F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2" name="object 2652"/>
          <p:cNvSpPr/>
          <p:nvPr/>
        </p:nvSpPr>
        <p:spPr>
          <a:xfrm>
            <a:off x="11255244" y="6173983"/>
            <a:ext cx="271094" cy="209469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3" name="object 2653"/>
          <p:cNvSpPr/>
          <p:nvPr/>
        </p:nvSpPr>
        <p:spPr>
          <a:xfrm>
            <a:off x="11253501" y="6054076"/>
            <a:ext cx="247015" cy="127635"/>
          </a:xfrm>
          <a:custGeom>
            <a:avLst/>
            <a:gdLst/>
            <a:ahLst/>
            <a:cxnLst/>
            <a:rect l="l" t="t" r="r" b="b"/>
            <a:pathLst>
              <a:path w="247015" h="127635">
                <a:moveTo>
                  <a:pt x="246456" y="127508"/>
                </a:moveTo>
                <a:lnTo>
                  <a:pt x="209965" y="98200"/>
                </a:lnTo>
                <a:lnTo>
                  <a:pt x="171375" y="71979"/>
                </a:lnTo>
                <a:lnTo>
                  <a:pt x="130886" y="48947"/>
                </a:lnTo>
                <a:lnTo>
                  <a:pt x="88694" y="29205"/>
                </a:lnTo>
                <a:lnTo>
                  <a:pt x="45000" y="12855"/>
                </a:lnTo>
                <a:lnTo>
                  <a:pt x="0" y="0"/>
                </a:lnTo>
              </a:path>
            </a:pathLst>
          </a:custGeom>
          <a:ln w="15417">
            <a:solidFill>
              <a:srgbClr val="046F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4" name="object 2654"/>
          <p:cNvSpPr/>
          <p:nvPr/>
        </p:nvSpPr>
        <p:spPr>
          <a:xfrm>
            <a:off x="10991694" y="5918394"/>
            <a:ext cx="262255" cy="135890"/>
          </a:xfrm>
          <a:custGeom>
            <a:avLst/>
            <a:gdLst/>
            <a:ahLst/>
            <a:cxnLst/>
            <a:rect l="l" t="t" r="r" b="b"/>
            <a:pathLst>
              <a:path w="262254" h="135889">
                <a:moveTo>
                  <a:pt x="0" y="0"/>
                </a:moveTo>
                <a:lnTo>
                  <a:pt x="38372" y="31798"/>
                </a:lnTo>
                <a:lnTo>
                  <a:pt x="79175" y="60094"/>
                </a:lnTo>
                <a:lnTo>
                  <a:pt x="122166" y="84759"/>
                </a:lnTo>
                <a:lnTo>
                  <a:pt x="167102" y="105670"/>
                </a:lnTo>
                <a:lnTo>
                  <a:pt x="213744" y="122700"/>
                </a:lnTo>
                <a:lnTo>
                  <a:pt x="261848" y="135724"/>
                </a:lnTo>
              </a:path>
            </a:pathLst>
          </a:custGeom>
          <a:ln w="15417">
            <a:solidFill>
              <a:srgbClr val="046F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5" name="object 2655"/>
          <p:cNvSpPr/>
          <p:nvPr/>
        </p:nvSpPr>
        <p:spPr>
          <a:xfrm>
            <a:off x="10976178" y="5836054"/>
            <a:ext cx="15875" cy="82550"/>
          </a:xfrm>
          <a:custGeom>
            <a:avLst/>
            <a:gdLst/>
            <a:ahLst/>
            <a:cxnLst/>
            <a:rect l="l" t="t" r="r" b="b"/>
            <a:pathLst>
              <a:path w="15875" h="82550">
                <a:moveTo>
                  <a:pt x="9436" y="0"/>
                </a:moveTo>
                <a:lnTo>
                  <a:pt x="1550" y="20560"/>
                </a:lnTo>
                <a:lnTo>
                  <a:pt x="0" y="42075"/>
                </a:lnTo>
                <a:lnTo>
                  <a:pt x="4678" y="63132"/>
                </a:lnTo>
                <a:lnTo>
                  <a:pt x="15481" y="82321"/>
                </a:lnTo>
              </a:path>
            </a:pathLst>
          </a:custGeom>
          <a:ln w="15417">
            <a:solidFill>
              <a:srgbClr val="046F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6" name="object 2656"/>
          <p:cNvSpPr/>
          <p:nvPr/>
        </p:nvSpPr>
        <p:spPr>
          <a:xfrm>
            <a:off x="10985610" y="5696043"/>
            <a:ext cx="264160" cy="140335"/>
          </a:xfrm>
          <a:custGeom>
            <a:avLst/>
            <a:gdLst/>
            <a:ahLst/>
            <a:cxnLst/>
            <a:rect l="l" t="t" r="r" b="b"/>
            <a:pathLst>
              <a:path w="264159" h="140335">
                <a:moveTo>
                  <a:pt x="264096" y="0"/>
                </a:moveTo>
                <a:lnTo>
                  <a:pt x="213860" y="9688"/>
                </a:lnTo>
                <a:lnTo>
                  <a:pt x="165477" y="25173"/>
                </a:lnTo>
                <a:lnTo>
                  <a:pt x="119422" y="46202"/>
                </a:lnTo>
                <a:lnTo>
                  <a:pt x="76174" y="72523"/>
                </a:lnTo>
                <a:lnTo>
                  <a:pt x="36207" y="103883"/>
                </a:lnTo>
                <a:lnTo>
                  <a:pt x="0" y="140030"/>
                </a:lnTo>
              </a:path>
            </a:pathLst>
          </a:custGeom>
          <a:ln w="15417">
            <a:solidFill>
              <a:srgbClr val="046F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7" name="object 2657"/>
          <p:cNvSpPr/>
          <p:nvPr/>
        </p:nvSpPr>
        <p:spPr>
          <a:xfrm>
            <a:off x="11249661" y="5576889"/>
            <a:ext cx="247015" cy="119380"/>
          </a:xfrm>
          <a:custGeom>
            <a:avLst/>
            <a:gdLst/>
            <a:ahLst/>
            <a:cxnLst/>
            <a:rect l="l" t="t" r="r" b="b"/>
            <a:pathLst>
              <a:path w="247015" h="119379">
                <a:moveTo>
                  <a:pt x="0" y="119151"/>
                </a:moveTo>
                <a:lnTo>
                  <a:pt x="45540" y="109734"/>
                </a:lnTo>
                <a:lnTo>
                  <a:pt x="89718" y="95945"/>
                </a:lnTo>
                <a:lnTo>
                  <a:pt x="132230" y="77930"/>
                </a:lnTo>
                <a:lnTo>
                  <a:pt x="172773" y="55836"/>
                </a:lnTo>
                <a:lnTo>
                  <a:pt x="211043" y="29811"/>
                </a:lnTo>
                <a:lnTo>
                  <a:pt x="246735" y="0"/>
                </a:lnTo>
              </a:path>
            </a:pathLst>
          </a:custGeom>
          <a:ln w="15417">
            <a:solidFill>
              <a:srgbClr val="046F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8" name="object 2658"/>
          <p:cNvSpPr/>
          <p:nvPr/>
        </p:nvSpPr>
        <p:spPr>
          <a:xfrm>
            <a:off x="11236462" y="5351578"/>
            <a:ext cx="285117" cy="233057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9" name="object 2659"/>
          <p:cNvSpPr/>
          <p:nvPr/>
        </p:nvSpPr>
        <p:spPr>
          <a:xfrm>
            <a:off x="10989182" y="5234630"/>
            <a:ext cx="255270" cy="125095"/>
          </a:xfrm>
          <a:custGeom>
            <a:avLst/>
            <a:gdLst/>
            <a:ahLst/>
            <a:cxnLst/>
            <a:rect l="l" t="t" r="r" b="b"/>
            <a:pathLst>
              <a:path w="255270" h="125095">
                <a:moveTo>
                  <a:pt x="0" y="0"/>
                </a:moveTo>
                <a:lnTo>
                  <a:pt x="38848" y="27671"/>
                </a:lnTo>
                <a:lnTo>
                  <a:pt x="79343" y="52677"/>
                </a:lnTo>
                <a:lnTo>
                  <a:pt x="121345" y="74950"/>
                </a:lnTo>
                <a:lnTo>
                  <a:pt x="164717" y="94422"/>
                </a:lnTo>
                <a:lnTo>
                  <a:pt x="209320" y="111024"/>
                </a:lnTo>
                <a:lnTo>
                  <a:pt x="255015" y="124688"/>
                </a:lnTo>
              </a:path>
            </a:pathLst>
          </a:custGeom>
          <a:ln w="15417">
            <a:solidFill>
              <a:srgbClr val="046F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0" name="object 2660"/>
          <p:cNvSpPr/>
          <p:nvPr/>
        </p:nvSpPr>
        <p:spPr>
          <a:xfrm>
            <a:off x="10975881" y="5171017"/>
            <a:ext cx="13335" cy="64135"/>
          </a:xfrm>
          <a:custGeom>
            <a:avLst/>
            <a:gdLst/>
            <a:ahLst/>
            <a:cxnLst/>
            <a:rect l="l" t="t" r="r" b="b"/>
            <a:pathLst>
              <a:path w="13334" h="64135">
                <a:moveTo>
                  <a:pt x="9556" y="0"/>
                </a:moveTo>
                <a:lnTo>
                  <a:pt x="1881" y="15629"/>
                </a:lnTo>
                <a:lnTo>
                  <a:pt x="0" y="32462"/>
                </a:lnTo>
                <a:lnTo>
                  <a:pt x="3823" y="48965"/>
                </a:lnTo>
                <a:lnTo>
                  <a:pt x="13265" y="63601"/>
                </a:lnTo>
              </a:path>
            </a:pathLst>
          </a:custGeom>
          <a:ln w="15417">
            <a:solidFill>
              <a:srgbClr val="046F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1" name="object 2661"/>
          <p:cNvSpPr/>
          <p:nvPr/>
        </p:nvSpPr>
        <p:spPr>
          <a:xfrm>
            <a:off x="10985417" y="5015434"/>
            <a:ext cx="264795" cy="156210"/>
          </a:xfrm>
          <a:custGeom>
            <a:avLst/>
            <a:gdLst/>
            <a:ahLst/>
            <a:cxnLst/>
            <a:rect l="l" t="t" r="r" b="b"/>
            <a:pathLst>
              <a:path w="264795" h="156210">
                <a:moveTo>
                  <a:pt x="264350" y="0"/>
                </a:moveTo>
                <a:lnTo>
                  <a:pt x="214427" y="14757"/>
                </a:lnTo>
                <a:lnTo>
                  <a:pt x="166421" y="34241"/>
                </a:lnTo>
                <a:lnTo>
                  <a:pt x="120654" y="58261"/>
                </a:lnTo>
                <a:lnTo>
                  <a:pt x="77447" y="86629"/>
                </a:lnTo>
                <a:lnTo>
                  <a:pt x="37122" y="119155"/>
                </a:lnTo>
                <a:lnTo>
                  <a:pt x="0" y="155651"/>
                </a:lnTo>
              </a:path>
            </a:pathLst>
          </a:custGeom>
          <a:ln w="15417">
            <a:solidFill>
              <a:srgbClr val="046F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2" name="object 2662"/>
          <p:cNvSpPr/>
          <p:nvPr/>
        </p:nvSpPr>
        <p:spPr>
          <a:xfrm>
            <a:off x="11249765" y="4874547"/>
            <a:ext cx="266700" cy="140970"/>
          </a:xfrm>
          <a:custGeom>
            <a:avLst/>
            <a:gdLst/>
            <a:ahLst/>
            <a:cxnLst/>
            <a:rect l="l" t="t" r="r" b="b"/>
            <a:pathLst>
              <a:path w="266700" h="140970">
                <a:moveTo>
                  <a:pt x="0" y="140881"/>
                </a:moveTo>
                <a:lnTo>
                  <a:pt x="48340" y="125494"/>
                </a:lnTo>
                <a:lnTo>
                  <a:pt x="95344" y="106749"/>
                </a:lnTo>
                <a:lnTo>
                  <a:pt x="140839" y="84737"/>
                </a:lnTo>
                <a:lnTo>
                  <a:pt x="184657" y="59548"/>
                </a:lnTo>
                <a:lnTo>
                  <a:pt x="226625" y="31272"/>
                </a:lnTo>
                <a:lnTo>
                  <a:pt x="266573" y="0"/>
                </a:lnTo>
              </a:path>
            </a:pathLst>
          </a:custGeom>
          <a:ln w="15417">
            <a:solidFill>
              <a:srgbClr val="046F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3" name="object 2663"/>
          <p:cNvSpPr/>
          <p:nvPr/>
        </p:nvSpPr>
        <p:spPr>
          <a:xfrm>
            <a:off x="11507568" y="4800434"/>
            <a:ext cx="20955" cy="74295"/>
          </a:xfrm>
          <a:custGeom>
            <a:avLst/>
            <a:gdLst/>
            <a:ahLst/>
            <a:cxnLst/>
            <a:rect l="l" t="t" r="r" b="b"/>
            <a:pathLst>
              <a:path w="20954" h="74295">
                <a:moveTo>
                  <a:pt x="8763" y="74117"/>
                </a:moveTo>
                <a:lnTo>
                  <a:pt x="14704" y="65457"/>
                </a:lnTo>
                <a:lnTo>
                  <a:pt x="18711" y="55864"/>
                </a:lnTo>
                <a:lnTo>
                  <a:pt x="20687" y="45656"/>
                </a:lnTo>
                <a:lnTo>
                  <a:pt x="20535" y="35153"/>
                </a:lnTo>
                <a:lnTo>
                  <a:pt x="18234" y="24904"/>
                </a:lnTo>
                <a:lnTo>
                  <a:pt x="13935" y="15438"/>
                </a:lnTo>
                <a:lnTo>
                  <a:pt x="7802" y="7041"/>
                </a:lnTo>
                <a:lnTo>
                  <a:pt x="0" y="0"/>
                </a:lnTo>
              </a:path>
            </a:pathLst>
          </a:custGeom>
          <a:ln w="15417">
            <a:solidFill>
              <a:srgbClr val="046F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4" name="object 2664"/>
          <p:cNvSpPr/>
          <p:nvPr/>
        </p:nvSpPr>
        <p:spPr>
          <a:xfrm>
            <a:off x="11251183" y="4681520"/>
            <a:ext cx="256540" cy="119380"/>
          </a:xfrm>
          <a:custGeom>
            <a:avLst/>
            <a:gdLst/>
            <a:ahLst/>
            <a:cxnLst/>
            <a:rect l="l" t="t" r="r" b="b"/>
            <a:pathLst>
              <a:path w="256540" h="119379">
                <a:moveTo>
                  <a:pt x="256413" y="118910"/>
                </a:moveTo>
                <a:lnTo>
                  <a:pt x="217076" y="92336"/>
                </a:lnTo>
                <a:lnTo>
                  <a:pt x="176205" y="68385"/>
                </a:lnTo>
                <a:lnTo>
                  <a:pt x="133931" y="47115"/>
                </a:lnTo>
                <a:lnTo>
                  <a:pt x="90384" y="28587"/>
                </a:lnTo>
                <a:lnTo>
                  <a:pt x="45697" y="12862"/>
                </a:lnTo>
                <a:lnTo>
                  <a:pt x="0" y="0"/>
                </a:lnTo>
              </a:path>
            </a:pathLst>
          </a:custGeom>
          <a:ln w="15417">
            <a:solidFill>
              <a:srgbClr val="046F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5" name="object 2665"/>
          <p:cNvSpPr/>
          <p:nvPr/>
        </p:nvSpPr>
        <p:spPr>
          <a:xfrm>
            <a:off x="11001933" y="4318561"/>
            <a:ext cx="275590" cy="126364"/>
          </a:xfrm>
          <a:custGeom>
            <a:avLst/>
            <a:gdLst/>
            <a:ahLst/>
            <a:cxnLst/>
            <a:rect l="l" t="t" r="r" b="b"/>
            <a:pathLst>
              <a:path w="275590" h="126364">
                <a:moveTo>
                  <a:pt x="275272" y="0"/>
                </a:moveTo>
                <a:lnTo>
                  <a:pt x="225571" y="11702"/>
                </a:lnTo>
                <a:lnTo>
                  <a:pt x="177108" y="27260"/>
                </a:lnTo>
                <a:lnTo>
                  <a:pt x="130101" y="46574"/>
                </a:lnTo>
                <a:lnTo>
                  <a:pt x="84769" y="69543"/>
                </a:lnTo>
                <a:lnTo>
                  <a:pt x="41329" y="96067"/>
                </a:lnTo>
                <a:lnTo>
                  <a:pt x="0" y="126047"/>
                </a:lnTo>
              </a:path>
            </a:pathLst>
          </a:custGeom>
          <a:ln w="15417">
            <a:solidFill>
              <a:srgbClr val="046F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6" name="object 2666"/>
          <p:cNvSpPr/>
          <p:nvPr/>
        </p:nvSpPr>
        <p:spPr>
          <a:xfrm>
            <a:off x="11269471" y="4101117"/>
            <a:ext cx="269875" cy="225135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7" name="object 2667"/>
          <p:cNvSpPr/>
          <p:nvPr/>
        </p:nvSpPr>
        <p:spPr>
          <a:xfrm>
            <a:off x="11267478" y="3993960"/>
            <a:ext cx="239395" cy="114935"/>
          </a:xfrm>
          <a:custGeom>
            <a:avLst/>
            <a:gdLst/>
            <a:ahLst/>
            <a:cxnLst/>
            <a:rect l="l" t="t" r="r" b="b"/>
            <a:pathLst>
              <a:path w="239395" h="114935">
                <a:moveTo>
                  <a:pt x="239369" y="114884"/>
                </a:moveTo>
                <a:lnTo>
                  <a:pt x="194611" y="85796"/>
                </a:lnTo>
                <a:lnTo>
                  <a:pt x="148145" y="59693"/>
                </a:lnTo>
                <a:lnTo>
                  <a:pt x="100121" y="36646"/>
                </a:lnTo>
                <a:lnTo>
                  <a:pt x="50689" y="16724"/>
                </a:lnTo>
                <a:lnTo>
                  <a:pt x="0" y="0"/>
                </a:lnTo>
              </a:path>
            </a:pathLst>
          </a:custGeom>
          <a:ln w="15417">
            <a:solidFill>
              <a:srgbClr val="046F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8" name="object 2668"/>
          <p:cNvSpPr/>
          <p:nvPr/>
        </p:nvSpPr>
        <p:spPr>
          <a:xfrm>
            <a:off x="10998180" y="3858600"/>
            <a:ext cx="269875" cy="135890"/>
          </a:xfrm>
          <a:custGeom>
            <a:avLst/>
            <a:gdLst/>
            <a:ahLst/>
            <a:cxnLst/>
            <a:rect l="l" t="t" r="r" b="b"/>
            <a:pathLst>
              <a:path w="269875" h="135889">
                <a:moveTo>
                  <a:pt x="0" y="0"/>
                </a:moveTo>
                <a:lnTo>
                  <a:pt x="40589" y="30393"/>
                </a:lnTo>
                <a:lnTo>
                  <a:pt x="83123" y="57764"/>
                </a:lnTo>
                <a:lnTo>
                  <a:pt x="127431" y="82026"/>
                </a:lnTo>
                <a:lnTo>
                  <a:pt x="173344" y="103093"/>
                </a:lnTo>
                <a:lnTo>
                  <a:pt x="220691" y="120882"/>
                </a:lnTo>
                <a:lnTo>
                  <a:pt x="269303" y="135305"/>
                </a:lnTo>
              </a:path>
            </a:pathLst>
          </a:custGeom>
          <a:ln w="15417">
            <a:solidFill>
              <a:srgbClr val="046F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9" name="object 2669"/>
          <p:cNvSpPr/>
          <p:nvPr/>
        </p:nvSpPr>
        <p:spPr>
          <a:xfrm>
            <a:off x="10974845" y="3781798"/>
            <a:ext cx="23495" cy="76835"/>
          </a:xfrm>
          <a:custGeom>
            <a:avLst/>
            <a:gdLst/>
            <a:ahLst/>
            <a:cxnLst/>
            <a:rect l="l" t="t" r="r" b="b"/>
            <a:pathLst>
              <a:path w="23495" h="76835">
                <a:moveTo>
                  <a:pt x="440" y="0"/>
                </a:moveTo>
                <a:lnTo>
                  <a:pt x="0" y="20694"/>
                </a:lnTo>
                <a:lnTo>
                  <a:pt x="3790" y="40822"/>
                </a:lnTo>
                <a:lnTo>
                  <a:pt x="11624" y="59748"/>
                </a:lnTo>
                <a:lnTo>
                  <a:pt x="23313" y="76835"/>
                </a:lnTo>
              </a:path>
            </a:pathLst>
          </a:custGeom>
          <a:ln w="15417">
            <a:solidFill>
              <a:srgbClr val="046F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0" name="object 2670"/>
          <p:cNvSpPr/>
          <p:nvPr/>
        </p:nvSpPr>
        <p:spPr>
          <a:xfrm>
            <a:off x="10975243" y="3781909"/>
            <a:ext cx="558165" cy="0"/>
          </a:xfrm>
          <a:custGeom>
            <a:avLst/>
            <a:gdLst/>
            <a:ahLst/>
            <a:cxnLst/>
            <a:rect l="l" t="t" r="r" b="b"/>
            <a:pathLst>
              <a:path w="558165">
                <a:moveTo>
                  <a:pt x="0" y="0"/>
                </a:moveTo>
                <a:lnTo>
                  <a:pt x="558025" y="0"/>
                </a:lnTo>
              </a:path>
            </a:pathLst>
          </a:custGeom>
          <a:ln w="15417">
            <a:solidFill>
              <a:srgbClr val="046F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1" name="object 2671"/>
          <p:cNvSpPr/>
          <p:nvPr/>
        </p:nvSpPr>
        <p:spPr>
          <a:xfrm>
            <a:off x="10978331" y="4444568"/>
            <a:ext cx="24130" cy="107950"/>
          </a:xfrm>
          <a:custGeom>
            <a:avLst/>
            <a:gdLst/>
            <a:ahLst/>
            <a:cxnLst/>
            <a:rect l="l" t="t" r="r" b="b"/>
            <a:pathLst>
              <a:path w="24129" h="107950">
                <a:moveTo>
                  <a:pt x="23537" y="0"/>
                </a:moveTo>
                <a:lnTo>
                  <a:pt x="6720" y="24643"/>
                </a:lnTo>
                <a:lnTo>
                  <a:pt x="0" y="52790"/>
                </a:lnTo>
                <a:lnTo>
                  <a:pt x="3540" y="81513"/>
                </a:lnTo>
                <a:lnTo>
                  <a:pt x="17505" y="107886"/>
                </a:lnTo>
              </a:path>
            </a:pathLst>
          </a:custGeom>
          <a:ln w="15417">
            <a:solidFill>
              <a:srgbClr val="046F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2" name="object 2672"/>
          <p:cNvSpPr/>
          <p:nvPr/>
        </p:nvSpPr>
        <p:spPr>
          <a:xfrm>
            <a:off x="10995866" y="4552429"/>
            <a:ext cx="255270" cy="129539"/>
          </a:xfrm>
          <a:custGeom>
            <a:avLst/>
            <a:gdLst/>
            <a:ahLst/>
            <a:cxnLst/>
            <a:rect l="l" t="t" r="r" b="b"/>
            <a:pathLst>
              <a:path w="255270" h="129539">
                <a:moveTo>
                  <a:pt x="0" y="0"/>
                </a:moveTo>
                <a:lnTo>
                  <a:pt x="38038" y="29619"/>
                </a:lnTo>
                <a:lnTo>
                  <a:pt x="78135" y="56129"/>
                </a:lnTo>
                <a:lnTo>
                  <a:pt x="120097" y="79433"/>
                </a:lnTo>
                <a:lnTo>
                  <a:pt x="163732" y="99432"/>
                </a:lnTo>
                <a:lnTo>
                  <a:pt x="208845" y="116027"/>
                </a:lnTo>
                <a:lnTo>
                  <a:pt x="255244" y="129120"/>
                </a:lnTo>
              </a:path>
            </a:pathLst>
          </a:custGeom>
          <a:ln w="15417">
            <a:solidFill>
              <a:srgbClr val="046F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3" name="object 2673"/>
          <p:cNvSpPr/>
          <p:nvPr/>
        </p:nvSpPr>
        <p:spPr>
          <a:xfrm>
            <a:off x="10961430" y="7189210"/>
            <a:ext cx="139699" cy="147405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4" name="object 2674"/>
          <p:cNvSpPr/>
          <p:nvPr/>
        </p:nvSpPr>
        <p:spPr>
          <a:xfrm>
            <a:off x="10979095" y="7512393"/>
            <a:ext cx="252729" cy="142240"/>
          </a:xfrm>
          <a:custGeom>
            <a:avLst/>
            <a:gdLst/>
            <a:ahLst/>
            <a:cxnLst/>
            <a:rect l="l" t="t" r="r" b="b"/>
            <a:pathLst>
              <a:path w="252729" h="142240">
                <a:moveTo>
                  <a:pt x="252501" y="0"/>
                </a:moveTo>
                <a:lnTo>
                  <a:pt x="204346" y="11311"/>
                </a:lnTo>
                <a:lnTo>
                  <a:pt x="158073" y="27882"/>
                </a:lnTo>
                <a:lnTo>
                  <a:pt x="114092" y="49482"/>
                </a:lnTo>
                <a:lnTo>
                  <a:pt x="72812" y="75881"/>
                </a:lnTo>
                <a:lnTo>
                  <a:pt x="34644" y="106847"/>
                </a:lnTo>
                <a:lnTo>
                  <a:pt x="0" y="142151"/>
                </a:lnTo>
              </a:path>
            </a:pathLst>
          </a:custGeom>
          <a:ln w="15417">
            <a:solidFill>
              <a:srgbClr val="046F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5" name="object 2675"/>
          <p:cNvSpPr/>
          <p:nvPr/>
        </p:nvSpPr>
        <p:spPr>
          <a:xfrm>
            <a:off x="11231638" y="7328889"/>
            <a:ext cx="296545" cy="183515"/>
          </a:xfrm>
          <a:custGeom>
            <a:avLst/>
            <a:gdLst/>
            <a:ahLst/>
            <a:cxnLst/>
            <a:rect l="l" t="t" r="r" b="b"/>
            <a:pathLst>
              <a:path w="296545" h="183515">
                <a:moveTo>
                  <a:pt x="0" y="183476"/>
                </a:moveTo>
                <a:lnTo>
                  <a:pt x="49955" y="171698"/>
                </a:lnTo>
                <a:lnTo>
                  <a:pt x="97995" y="154720"/>
                </a:lnTo>
                <a:lnTo>
                  <a:pt x="143743" y="132775"/>
                </a:lnTo>
                <a:lnTo>
                  <a:pt x="186821" y="106097"/>
                </a:lnTo>
                <a:lnTo>
                  <a:pt x="226852" y="74919"/>
                </a:lnTo>
                <a:lnTo>
                  <a:pt x="263459" y="39476"/>
                </a:lnTo>
                <a:lnTo>
                  <a:pt x="296265" y="0"/>
                </a:lnTo>
              </a:path>
            </a:pathLst>
          </a:custGeom>
          <a:ln w="15417">
            <a:solidFill>
              <a:srgbClr val="046F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6" name="object 2676"/>
          <p:cNvSpPr/>
          <p:nvPr/>
        </p:nvSpPr>
        <p:spPr>
          <a:xfrm>
            <a:off x="10968263" y="7654535"/>
            <a:ext cx="13970" cy="57785"/>
          </a:xfrm>
          <a:custGeom>
            <a:avLst/>
            <a:gdLst/>
            <a:ahLst/>
            <a:cxnLst/>
            <a:rect l="l" t="t" r="r" b="b"/>
            <a:pathLst>
              <a:path w="13970" h="57784">
                <a:moveTo>
                  <a:pt x="10845" y="0"/>
                </a:moveTo>
                <a:lnTo>
                  <a:pt x="5902" y="6407"/>
                </a:lnTo>
                <a:lnTo>
                  <a:pt x="2389" y="13606"/>
                </a:lnTo>
                <a:lnTo>
                  <a:pt x="392" y="21365"/>
                </a:lnTo>
                <a:lnTo>
                  <a:pt x="0" y="29451"/>
                </a:lnTo>
                <a:lnTo>
                  <a:pt x="1262" y="37441"/>
                </a:lnTo>
                <a:lnTo>
                  <a:pt x="4083" y="44937"/>
                </a:lnTo>
                <a:lnTo>
                  <a:pt x="8351" y="51716"/>
                </a:lnTo>
                <a:lnTo>
                  <a:pt x="13957" y="57556"/>
                </a:lnTo>
              </a:path>
            </a:pathLst>
          </a:custGeom>
          <a:ln w="15417">
            <a:solidFill>
              <a:srgbClr val="046F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7" name="object 2677"/>
          <p:cNvSpPr/>
          <p:nvPr/>
        </p:nvSpPr>
        <p:spPr>
          <a:xfrm>
            <a:off x="10982148" y="7712137"/>
            <a:ext cx="269875" cy="139065"/>
          </a:xfrm>
          <a:custGeom>
            <a:avLst/>
            <a:gdLst/>
            <a:ahLst/>
            <a:cxnLst/>
            <a:rect l="l" t="t" r="r" b="b"/>
            <a:pathLst>
              <a:path w="269875" h="139065">
                <a:moveTo>
                  <a:pt x="0" y="0"/>
                </a:moveTo>
                <a:lnTo>
                  <a:pt x="39080" y="33374"/>
                </a:lnTo>
                <a:lnTo>
                  <a:pt x="80905" y="62862"/>
                </a:lnTo>
                <a:lnTo>
                  <a:pt x="125180" y="88312"/>
                </a:lnTo>
                <a:lnTo>
                  <a:pt x="171612" y="109573"/>
                </a:lnTo>
                <a:lnTo>
                  <a:pt x="219908" y="126494"/>
                </a:lnTo>
                <a:lnTo>
                  <a:pt x="269773" y="138925"/>
                </a:lnTo>
              </a:path>
            </a:pathLst>
          </a:custGeom>
          <a:ln w="15417">
            <a:solidFill>
              <a:srgbClr val="046F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8" name="object 2678"/>
          <p:cNvSpPr/>
          <p:nvPr/>
        </p:nvSpPr>
        <p:spPr>
          <a:xfrm>
            <a:off x="10974216" y="8150797"/>
            <a:ext cx="283845" cy="130175"/>
          </a:xfrm>
          <a:custGeom>
            <a:avLst/>
            <a:gdLst/>
            <a:ahLst/>
            <a:cxnLst/>
            <a:rect l="l" t="t" r="r" b="b"/>
            <a:pathLst>
              <a:path w="283845" h="130175">
                <a:moveTo>
                  <a:pt x="283527" y="0"/>
                </a:moveTo>
                <a:lnTo>
                  <a:pt x="231384" y="9379"/>
                </a:lnTo>
                <a:lnTo>
                  <a:pt x="180708" y="23893"/>
                </a:lnTo>
                <a:lnTo>
                  <a:pt x="131867" y="43375"/>
                </a:lnTo>
                <a:lnTo>
                  <a:pt x="85224" y="67656"/>
                </a:lnTo>
                <a:lnTo>
                  <a:pt x="41147" y="96569"/>
                </a:lnTo>
                <a:lnTo>
                  <a:pt x="0" y="129946"/>
                </a:lnTo>
              </a:path>
            </a:pathLst>
          </a:custGeom>
          <a:ln w="15417">
            <a:solidFill>
              <a:srgbClr val="046F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9" name="object 2679"/>
          <p:cNvSpPr/>
          <p:nvPr/>
        </p:nvSpPr>
        <p:spPr>
          <a:xfrm>
            <a:off x="11257743" y="8022118"/>
            <a:ext cx="255904" cy="128905"/>
          </a:xfrm>
          <a:custGeom>
            <a:avLst/>
            <a:gdLst/>
            <a:ahLst/>
            <a:cxnLst/>
            <a:rect l="l" t="t" r="r" b="b"/>
            <a:pathLst>
              <a:path w="255904" h="128904">
                <a:moveTo>
                  <a:pt x="0" y="128701"/>
                </a:moveTo>
                <a:lnTo>
                  <a:pt x="48062" y="119797"/>
                </a:lnTo>
                <a:lnTo>
                  <a:pt x="94508" y="105593"/>
                </a:lnTo>
                <a:lnTo>
                  <a:pt x="138920" y="86301"/>
                </a:lnTo>
                <a:lnTo>
                  <a:pt x="180878" y="62131"/>
                </a:lnTo>
                <a:lnTo>
                  <a:pt x="219961" y="33293"/>
                </a:lnTo>
                <a:lnTo>
                  <a:pt x="255752" y="0"/>
                </a:lnTo>
              </a:path>
            </a:pathLst>
          </a:custGeom>
          <a:ln w="15417">
            <a:solidFill>
              <a:srgbClr val="046F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0" name="object 2680"/>
          <p:cNvSpPr/>
          <p:nvPr/>
        </p:nvSpPr>
        <p:spPr>
          <a:xfrm>
            <a:off x="11506216" y="8535916"/>
            <a:ext cx="10160" cy="29209"/>
          </a:xfrm>
          <a:custGeom>
            <a:avLst/>
            <a:gdLst/>
            <a:ahLst/>
            <a:cxnLst/>
            <a:rect l="l" t="t" r="r" b="b"/>
            <a:pathLst>
              <a:path w="10159" h="29209">
                <a:moveTo>
                  <a:pt x="3467" y="29184"/>
                </a:moveTo>
                <a:lnTo>
                  <a:pt x="7734" y="25234"/>
                </a:lnTo>
                <a:lnTo>
                  <a:pt x="9842" y="19481"/>
                </a:lnTo>
                <a:lnTo>
                  <a:pt x="9156" y="13716"/>
                </a:lnTo>
                <a:lnTo>
                  <a:pt x="8470" y="7937"/>
                </a:lnTo>
                <a:lnTo>
                  <a:pt x="5067" y="2844"/>
                </a:lnTo>
                <a:lnTo>
                  <a:pt x="0" y="0"/>
                </a:lnTo>
              </a:path>
            </a:pathLst>
          </a:custGeom>
          <a:ln w="15417">
            <a:solidFill>
              <a:srgbClr val="046F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1" name="object 2681"/>
          <p:cNvSpPr/>
          <p:nvPr/>
        </p:nvSpPr>
        <p:spPr>
          <a:xfrm>
            <a:off x="11252844" y="8441696"/>
            <a:ext cx="254000" cy="94615"/>
          </a:xfrm>
          <a:custGeom>
            <a:avLst/>
            <a:gdLst/>
            <a:ahLst/>
            <a:cxnLst/>
            <a:rect l="l" t="t" r="r" b="b"/>
            <a:pathLst>
              <a:path w="254000" h="94615">
                <a:moveTo>
                  <a:pt x="253403" y="94284"/>
                </a:moveTo>
                <a:lnTo>
                  <a:pt x="206264" y="66771"/>
                </a:lnTo>
                <a:lnTo>
                  <a:pt x="157071" y="43479"/>
                </a:lnTo>
                <a:lnTo>
                  <a:pt x="106106" y="24516"/>
                </a:lnTo>
                <a:lnTo>
                  <a:pt x="53655" y="9987"/>
                </a:lnTo>
                <a:lnTo>
                  <a:pt x="0" y="0"/>
                </a:lnTo>
              </a:path>
            </a:pathLst>
          </a:custGeom>
          <a:ln w="15417">
            <a:solidFill>
              <a:srgbClr val="046F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2" name="object 2682"/>
          <p:cNvSpPr/>
          <p:nvPr/>
        </p:nvSpPr>
        <p:spPr>
          <a:xfrm>
            <a:off x="7649997" y="622808"/>
            <a:ext cx="2310003" cy="8362022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3" name="object 2683"/>
          <p:cNvSpPr/>
          <p:nvPr/>
        </p:nvSpPr>
        <p:spPr>
          <a:xfrm>
            <a:off x="2880004" y="6246012"/>
            <a:ext cx="11934190" cy="126364"/>
          </a:xfrm>
          <a:custGeom>
            <a:avLst/>
            <a:gdLst/>
            <a:ahLst/>
            <a:cxnLst/>
            <a:rect l="l" t="t" r="r" b="b"/>
            <a:pathLst>
              <a:path w="11934190" h="126364">
                <a:moveTo>
                  <a:pt x="0" y="125996"/>
                </a:moveTo>
                <a:lnTo>
                  <a:pt x="11933999" y="125996"/>
                </a:lnTo>
                <a:lnTo>
                  <a:pt x="11933999" y="0"/>
                </a:lnTo>
                <a:lnTo>
                  <a:pt x="0" y="0"/>
                </a:lnTo>
                <a:lnTo>
                  <a:pt x="0" y="125996"/>
                </a:lnTo>
                <a:close/>
              </a:path>
            </a:pathLst>
          </a:custGeom>
          <a:solidFill>
            <a:srgbClr val="DE9C90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4" name="object 2684"/>
          <p:cNvSpPr/>
          <p:nvPr/>
        </p:nvSpPr>
        <p:spPr>
          <a:xfrm>
            <a:off x="2880004" y="5346001"/>
            <a:ext cx="11934190" cy="123825"/>
          </a:xfrm>
          <a:custGeom>
            <a:avLst/>
            <a:gdLst/>
            <a:ahLst/>
            <a:cxnLst/>
            <a:rect l="l" t="t" r="r" b="b"/>
            <a:pathLst>
              <a:path w="11934190" h="123825">
                <a:moveTo>
                  <a:pt x="0" y="0"/>
                </a:moveTo>
                <a:lnTo>
                  <a:pt x="11933999" y="0"/>
                </a:lnTo>
                <a:lnTo>
                  <a:pt x="11933999" y="123228"/>
                </a:lnTo>
                <a:lnTo>
                  <a:pt x="0" y="123228"/>
                </a:lnTo>
                <a:lnTo>
                  <a:pt x="0" y="0"/>
                </a:lnTo>
                <a:close/>
              </a:path>
            </a:pathLst>
          </a:custGeom>
          <a:solidFill>
            <a:srgbClr val="DE9C90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5" name="object 2685"/>
          <p:cNvSpPr/>
          <p:nvPr/>
        </p:nvSpPr>
        <p:spPr>
          <a:xfrm>
            <a:off x="2880004" y="4247997"/>
            <a:ext cx="11934190" cy="425450"/>
          </a:xfrm>
          <a:custGeom>
            <a:avLst/>
            <a:gdLst/>
            <a:ahLst/>
            <a:cxnLst/>
            <a:rect l="l" t="t" r="r" b="b"/>
            <a:pathLst>
              <a:path w="11934190" h="425450">
                <a:moveTo>
                  <a:pt x="0" y="0"/>
                </a:moveTo>
                <a:lnTo>
                  <a:pt x="11933999" y="0"/>
                </a:lnTo>
                <a:lnTo>
                  <a:pt x="11933999" y="424916"/>
                </a:lnTo>
                <a:lnTo>
                  <a:pt x="0" y="424916"/>
                </a:lnTo>
                <a:lnTo>
                  <a:pt x="0" y="0"/>
                </a:lnTo>
                <a:close/>
              </a:path>
            </a:pathLst>
          </a:custGeom>
          <a:solidFill>
            <a:srgbClr val="DE9C90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6" name="object 2686"/>
          <p:cNvSpPr/>
          <p:nvPr/>
        </p:nvSpPr>
        <p:spPr>
          <a:xfrm>
            <a:off x="2880004" y="3856342"/>
            <a:ext cx="11934190" cy="238760"/>
          </a:xfrm>
          <a:custGeom>
            <a:avLst/>
            <a:gdLst/>
            <a:ahLst/>
            <a:cxnLst/>
            <a:rect l="l" t="t" r="r" b="b"/>
            <a:pathLst>
              <a:path w="11934190" h="238760">
                <a:moveTo>
                  <a:pt x="0" y="0"/>
                </a:moveTo>
                <a:lnTo>
                  <a:pt x="11933999" y="0"/>
                </a:lnTo>
                <a:lnTo>
                  <a:pt x="11933999" y="238658"/>
                </a:lnTo>
                <a:lnTo>
                  <a:pt x="0" y="238658"/>
                </a:lnTo>
                <a:lnTo>
                  <a:pt x="0" y="0"/>
                </a:lnTo>
                <a:close/>
              </a:path>
            </a:pathLst>
          </a:custGeom>
          <a:solidFill>
            <a:srgbClr val="DE9C90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8" name="object 2688"/>
          <p:cNvSpPr/>
          <p:nvPr/>
        </p:nvSpPr>
        <p:spPr>
          <a:xfrm>
            <a:off x="179999" y="9605257"/>
            <a:ext cx="1486616" cy="906746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9" name="object 2689"/>
          <p:cNvSpPr/>
          <p:nvPr/>
        </p:nvSpPr>
        <p:spPr>
          <a:xfrm>
            <a:off x="2321001" y="9605264"/>
            <a:ext cx="2310002" cy="906739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0" name="object 2690"/>
          <p:cNvSpPr txBox="1">
            <a:spLocks noGrp="1"/>
          </p:cNvSpPr>
          <p:nvPr>
            <p:ph type="title"/>
          </p:nvPr>
        </p:nvSpPr>
        <p:spPr>
          <a:xfrm>
            <a:off x="167299" y="84405"/>
            <a:ext cx="147859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4772640" algn="l"/>
              </a:tabLst>
            </a:pPr>
            <a:r>
              <a:rPr u="none" dirty="0"/>
              <a:t>Stato di fatto VS Progetto. Impianto distributivo e</a:t>
            </a:r>
            <a:r>
              <a:rPr u="none" spc="-65" dirty="0"/>
              <a:t> </a:t>
            </a:r>
            <a:r>
              <a:rPr u="none" spc="-10" dirty="0" err="1" smtClean="0"/>
              <a:t>difformit</a:t>
            </a:r>
            <a:r>
              <a:rPr lang="it-IT" u="none" spc="-10" dirty="0"/>
              <a:t>à</a:t>
            </a:r>
            <a:endParaRPr spc="-10" dirty="0"/>
          </a:p>
        </p:txBody>
      </p:sp>
      <p:sp>
        <p:nvSpPr>
          <p:cNvPr id="2691" name="object 2691"/>
          <p:cNvSpPr/>
          <p:nvPr/>
        </p:nvSpPr>
        <p:spPr>
          <a:xfrm>
            <a:off x="1758001" y="2913223"/>
            <a:ext cx="179997" cy="180000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2" name="object 2692"/>
          <p:cNvSpPr/>
          <p:nvPr/>
        </p:nvSpPr>
        <p:spPr>
          <a:xfrm>
            <a:off x="738062" y="1109318"/>
            <a:ext cx="1199944" cy="1739189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3" name="object 2693"/>
          <p:cNvSpPr txBox="1"/>
          <p:nvPr/>
        </p:nvSpPr>
        <p:spPr>
          <a:xfrm>
            <a:off x="167299" y="611899"/>
            <a:ext cx="71691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solidFill>
                  <a:srgbClr val="B0924E"/>
                </a:solidFill>
                <a:latin typeface="Arial"/>
                <a:cs typeface="Arial"/>
              </a:rPr>
              <a:t>Keyplan</a:t>
            </a:r>
            <a:endParaRPr sz="1400">
              <a:latin typeface="Arial"/>
              <a:cs typeface="Arial"/>
            </a:endParaRPr>
          </a:p>
        </p:txBody>
      </p:sp>
      <p:sp>
        <p:nvSpPr>
          <p:cNvPr id="2694" name="object 2694"/>
          <p:cNvSpPr txBox="1"/>
          <p:nvPr/>
        </p:nvSpPr>
        <p:spPr>
          <a:xfrm>
            <a:off x="167299" y="3239960"/>
            <a:ext cx="1823085" cy="1126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solidFill>
                  <a:srgbClr val="B0924E"/>
                </a:solidFill>
                <a:latin typeface="Arial"/>
                <a:cs typeface="Arial"/>
              </a:rPr>
              <a:t>Convenzioni</a:t>
            </a:r>
            <a:r>
              <a:rPr sz="1400" b="1" spc="-75" dirty="0">
                <a:solidFill>
                  <a:srgbClr val="B0924E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B0924E"/>
                </a:solidFill>
                <a:latin typeface="Arial"/>
                <a:cs typeface="Arial"/>
              </a:rPr>
              <a:t>grafiche</a:t>
            </a:r>
            <a:endParaRPr sz="1400">
              <a:latin typeface="Arial"/>
              <a:cs typeface="Arial"/>
            </a:endParaRPr>
          </a:p>
          <a:p>
            <a:pPr marL="377825" marR="242570">
              <a:lnSpc>
                <a:spcPts val="3570"/>
              </a:lnSpc>
              <a:spcBef>
                <a:spcPts val="325"/>
              </a:spcBef>
            </a:pPr>
            <a:r>
              <a:rPr sz="1200" dirty="0">
                <a:solidFill>
                  <a:srgbClr val="595D4E"/>
                </a:solidFill>
                <a:latin typeface="Arial"/>
                <a:cs typeface="Arial"/>
              </a:rPr>
              <a:t>Parte sezionata  Parte </a:t>
            </a:r>
            <a:r>
              <a:rPr sz="1200" spc="-5" dirty="0">
                <a:solidFill>
                  <a:srgbClr val="595D4E"/>
                </a:solidFill>
                <a:latin typeface="Arial"/>
                <a:cs typeface="Arial"/>
              </a:rPr>
              <a:t>non</a:t>
            </a:r>
            <a:r>
              <a:rPr sz="1200" spc="-100" dirty="0">
                <a:solidFill>
                  <a:srgbClr val="595D4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95D4E"/>
                </a:solidFill>
                <a:latin typeface="Arial"/>
                <a:cs typeface="Arial"/>
              </a:rPr>
              <a:t>rilevata</a:t>
            </a:r>
            <a:endParaRPr sz="1200">
              <a:latin typeface="Arial"/>
              <a:cs typeface="Arial"/>
            </a:endParaRPr>
          </a:p>
        </p:txBody>
      </p:sp>
      <p:sp>
        <p:nvSpPr>
          <p:cNvPr id="2695" name="object 2695"/>
          <p:cNvSpPr txBox="1"/>
          <p:nvPr/>
        </p:nvSpPr>
        <p:spPr>
          <a:xfrm>
            <a:off x="165572" y="5456302"/>
            <a:ext cx="2112645" cy="1568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100"/>
              </a:spcBef>
              <a:tabLst>
                <a:tab pos="288290" algn="l"/>
              </a:tabLst>
            </a:pPr>
            <a:r>
              <a:rPr sz="1200" u="dash" dirty="0">
                <a:solidFill>
                  <a:srgbClr val="595D4E"/>
                </a:solidFill>
                <a:uFill>
                  <a:solidFill>
                    <a:srgbClr val="BC371F"/>
                  </a:solidFill>
                </a:uFill>
                <a:latin typeface="Arial"/>
                <a:cs typeface="Arial"/>
              </a:rPr>
              <a:t> 	</a:t>
            </a:r>
            <a:r>
              <a:rPr sz="1200" dirty="0">
                <a:solidFill>
                  <a:srgbClr val="595D4E"/>
                </a:solidFill>
                <a:latin typeface="Arial"/>
                <a:cs typeface="Arial"/>
              </a:rPr>
              <a:t> </a:t>
            </a:r>
            <a:r>
              <a:rPr sz="1200" spc="50" dirty="0">
                <a:solidFill>
                  <a:srgbClr val="595D4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95D4E"/>
                </a:solidFill>
                <a:latin typeface="Arial"/>
                <a:cs typeface="Arial"/>
              </a:rPr>
              <a:t>Piano </a:t>
            </a:r>
            <a:r>
              <a:rPr sz="1200" spc="-5" dirty="0">
                <a:solidFill>
                  <a:srgbClr val="595D4E"/>
                </a:solidFill>
                <a:latin typeface="Arial"/>
                <a:cs typeface="Arial"/>
              </a:rPr>
              <a:t>di</a:t>
            </a:r>
            <a:r>
              <a:rPr sz="1200" spc="-15" dirty="0">
                <a:solidFill>
                  <a:srgbClr val="595D4E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595D4E"/>
                </a:solidFill>
                <a:latin typeface="Arial"/>
                <a:cs typeface="Arial"/>
              </a:rPr>
              <a:t>arrivo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9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283210" algn="l"/>
              </a:tabLst>
            </a:pPr>
            <a:r>
              <a:rPr sz="1200" u="dash" dirty="0">
                <a:solidFill>
                  <a:srgbClr val="595D4E"/>
                </a:solidFill>
                <a:uFill>
                  <a:solidFill>
                    <a:srgbClr val="BC371F"/>
                  </a:solidFill>
                </a:uFill>
                <a:latin typeface="Arial"/>
                <a:cs typeface="Arial"/>
              </a:rPr>
              <a:t> 	</a:t>
            </a:r>
            <a:r>
              <a:rPr sz="1200" dirty="0">
                <a:solidFill>
                  <a:srgbClr val="595D4E"/>
                </a:solidFill>
                <a:latin typeface="Arial"/>
                <a:cs typeface="Arial"/>
              </a:rPr>
              <a:t> </a:t>
            </a:r>
            <a:r>
              <a:rPr sz="1200" spc="90" dirty="0">
                <a:solidFill>
                  <a:srgbClr val="595D4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95D4E"/>
                </a:solidFill>
                <a:latin typeface="Arial"/>
                <a:cs typeface="Arial"/>
              </a:rPr>
              <a:t>Pianerottolo</a:t>
            </a:r>
            <a:endParaRPr sz="1200">
              <a:latin typeface="Arial"/>
              <a:cs typeface="Arial"/>
            </a:endParaRPr>
          </a:p>
          <a:p>
            <a:pPr marL="379730" marR="5080">
              <a:lnSpc>
                <a:spcPts val="3550"/>
              </a:lnSpc>
              <a:spcBef>
                <a:spcPts val="425"/>
              </a:spcBef>
            </a:pPr>
            <a:r>
              <a:rPr sz="1200" dirty="0">
                <a:solidFill>
                  <a:srgbClr val="595D4E"/>
                </a:solidFill>
                <a:latin typeface="Arial"/>
                <a:cs typeface="Arial"/>
              </a:rPr>
              <a:t>Schema scala realizzata  Schema scala </a:t>
            </a:r>
            <a:r>
              <a:rPr sz="1200" spc="-5" dirty="0">
                <a:solidFill>
                  <a:srgbClr val="595D4E"/>
                </a:solidFill>
                <a:latin typeface="Arial"/>
                <a:cs typeface="Arial"/>
              </a:rPr>
              <a:t>di</a:t>
            </a:r>
            <a:r>
              <a:rPr sz="1200" spc="-95" dirty="0">
                <a:solidFill>
                  <a:srgbClr val="595D4E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595D4E"/>
                </a:solidFill>
                <a:latin typeface="Arial"/>
                <a:cs typeface="Arial"/>
              </a:rPr>
              <a:t>progetto</a:t>
            </a:r>
            <a:endParaRPr sz="1200">
              <a:latin typeface="Arial"/>
              <a:cs typeface="Arial"/>
            </a:endParaRPr>
          </a:p>
        </p:txBody>
      </p:sp>
      <p:sp>
        <p:nvSpPr>
          <p:cNvPr id="2696" name="object 2696"/>
          <p:cNvSpPr/>
          <p:nvPr/>
        </p:nvSpPr>
        <p:spPr>
          <a:xfrm>
            <a:off x="179997" y="3688803"/>
            <a:ext cx="270510" cy="270510"/>
          </a:xfrm>
          <a:custGeom>
            <a:avLst/>
            <a:gdLst/>
            <a:ahLst/>
            <a:cxnLst/>
            <a:rect l="l" t="t" r="r" b="b"/>
            <a:pathLst>
              <a:path w="270509" h="270510">
                <a:moveTo>
                  <a:pt x="0" y="270001"/>
                </a:moveTo>
                <a:lnTo>
                  <a:pt x="270002" y="270001"/>
                </a:lnTo>
                <a:lnTo>
                  <a:pt x="270002" y="0"/>
                </a:lnTo>
                <a:lnTo>
                  <a:pt x="0" y="0"/>
                </a:lnTo>
                <a:lnTo>
                  <a:pt x="0" y="270001"/>
                </a:lnTo>
                <a:close/>
              </a:path>
            </a:pathLst>
          </a:custGeom>
          <a:solidFill>
            <a:srgbClr val="C8C8C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7" name="object 2697"/>
          <p:cNvSpPr/>
          <p:nvPr/>
        </p:nvSpPr>
        <p:spPr>
          <a:xfrm>
            <a:off x="179997" y="3688803"/>
            <a:ext cx="270510" cy="270510"/>
          </a:xfrm>
          <a:custGeom>
            <a:avLst/>
            <a:gdLst/>
            <a:ahLst/>
            <a:cxnLst/>
            <a:rect l="l" t="t" r="r" b="b"/>
            <a:pathLst>
              <a:path w="270509" h="270510">
                <a:moveTo>
                  <a:pt x="0" y="270001"/>
                </a:moveTo>
                <a:lnTo>
                  <a:pt x="270002" y="270001"/>
                </a:lnTo>
                <a:lnTo>
                  <a:pt x="270002" y="0"/>
                </a:lnTo>
                <a:lnTo>
                  <a:pt x="0" y="0"/>
                </a:lnTo>
                <a:lnTo>
                  <a:pt x="0" y="270001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8" name="object 2698"/>
          <p:cNvSpPr/>
          <p:nvPr/>
        </p:nvSpPr>
        <p:spPr>
          <a:xfrm>
            <a:off x="179997" y="5010721"/>
            <a:ext cx="270510" cy="270510"/>
          </a:xfrm>
          <a:custGeom>
            <a:avLst/>
            <a:gdLst/>
            <a:ahLst/>
            <a:cxnLst/>
            <a:rect l="l" t="t" r="r" b="b"/>
            <a:pathLst>
              <a:path w="270509" h="270510">
                <a:moveTo>
                  <a:pt x="0" y="270001"/>
                </a:moveTo>
                <a:lnTo>
                  <a:pt x="270002" y="270001"/>
                </a:lnTo>
                <a:lnTo>
                  <a:pt x="270002" y="0"/>
                </a:lnTo>
                <a:lnTo>
                  <a:pt x="0" y="0"/>
                </a:lnTo>
                <a:lnTo>
                  <a:pt x="0" y="270001"/>
                </a:lnTo>
                <a:close/>
              </a:path>
            </a:pathLst>
          </a:custGeom>
          <a:solidFill>
            <a:srgbClr val="DE9C8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9" name="object 2699"/>
          <p:cNvSpPr/>
          <p:nvPr/>
        </p:nvSpPr>
        <p:spPr>
          <a:xfrm>
            <a:off x="179997" y="5010721"/>
            <a:ext cx="270510" cy="270510"/>
          </a:xfrm>
          <a:custGeom>
            <a:avLst/>
            <a:gdLst/>
            <a:ahLst/>
            <a:cxnLst/>
            <a:rect l="l" t="t" r="r" b="b"/>
            <a:pathLst>
              <a:path w="270509" h="270510">
                <a:moveTo>
                  <a:pt x="0" y="270001"/>
                </a:moveTo>
                <a:lnTo>
                  <a:pt x="270002" y="270001"/>
                </a:lnTo>
                <a:lnTo>
                  <a:pt x="270002" y="0"/>
                </a:lnTo>
                <a:lnTo>
                  <a:pt x="0" y="0"/>
                </a:lnTo>
                <a:lnTo>
                  <a:pt x="0" y="270001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0" name="object 2700"/>
          <p:cNvSpPr/>
          <p:nvPr/>
        </p:nvSpPr>
        <p:spPr>
          <a:xfrm>
            <a:off x="179997" y="4141978"/>
            <a:ext cx="270510" cy="270510"/>
          </a:xfrm>
          <a:custGeom>
            <a:avLst/>
            <a:gdLst/>
            <a:ahLst/>
            <a:cxnLst/>
            <a:rect l="l" t="t" r="r" b="b"/>
            <a:pathLst>
              <a:path w="270509" h="270510">
                <a:moveTo>
                  <a:pt x="0" y="270001"/>
                </a:moveTo>
                <a:lnTo>
                  <a:pt x="270002" y="270001"/>
                </a:lnTo>
                <a:lnTo>
                  <a:pt x="270002" y="0"/>
                </a:lnTo>
                <a:lnTo>
                  <a:pt x="0" y="0"/>
                </a:lnTo>
                <a:lnTo>
                  <a:pt x="0" y="270001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1" name="object 2701"/>
          <p:cNvSpPr/>
          <p:nvPr/>
        </p:nvSpPr>
        <p:spPr>
          <a:xfrm>
            <a:off x="179999" y="4141478"/>
            <a:ext cx="270510" cy="272415"/>
          </a:xfrm>
          <a:custGeom>
            <a:avLst/>
            <a:gdLst/>
            <a:ahLst/>
            <a:cxnLst/>
            <a:rect l="l" t="t" r="r" b="b"/>
            <a:pathLst>
              <a:path w="270509" h="272414">
                <a:moveTo>
                  <a:pt x="0" y="271957"/>
                </a:moveTo>
                <a:lnTo>
                  <a:pt x="270395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2" name="object 2702"/>
          <p:cNvSpPr/>
          <p:nvPr/>
        </p:nvSpPr>
        <p:spPr>
          <a:xfrm>
            <a:off x="177807" y="4140541"/>
            <a:ext cx="273046" cy="274053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3" name="object 2703"/>
          <p:cNvSpPr/>
          <p:nvPr/>
        </p:nvSpPr>
        <p:spPr>
          <a:xfrm>
            <a:off x="1057826" y="1010443"/>
            <a:ext cx="247015" cy="1871980"/>
          </a:xfrm>
          <a:custGeom>
            <a:avLst/>
            <a:gdLst/>
            <a:ahLst/>
            <a:cxnLst/>
            <a:rect l="l" t="t" r="r" b="b"/>
            <a:pathLst>
              <a:path w="247015" h="1871980">
                <a:moveTo>
                  <a:pt x="32232" y="0"/>
                </a:moveTo>
                <a:lnTo>
                  <a:pt x="246684" y="0"/>
                </a:lnTo>
                <a:lnTo>
                  <a:pt x="246684" y="1871624"/>
                </a:lnTo>
                <a:lnTo>
                  <a:pt x="0" y="1871624"/>
                </a:lnTo>
              </a:path>
            </a:pathLst>
          </a:custGeom>
          <a:ln w="12700">
            <a:solidFill>
              <a:srgbClr val="595D4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4" name="object 2704"/>
          <p:cNvSpPr/>
          <p:nvPr/>
        </p:nvSpPr>
        <p:spPr>
          <a:xfrm>
            <a:off x="1090060" y="963156"/>
            <a:ext cx="51435" cy="94615"/>
          </a:xfrm>
          <a:custGeom>
            <a:avLst/>
            <a:gdLst/>
            <a:ahLst/>
            <a:cxnLst/>
            <a:rect l="l" t="t" r="r" b="b"/>
            <a:pathLst>
              <a:path w="51434" h="94615">
                <a:moveTo>
                  <a:pt x="50863" y="94576"/>
                </a:moveTo>
                <a:lnTo>
                  <a:pt x="0" y="47282"/>
                </a:lnTo>
                <a:lnTo>
                  <a:pt x="50863" y="0"/>
                </a:lnTo>
              </a:path>
            </a:pathLst>
          </a:custGeom>
          <a:ln w="12700">
            <a:solidFill>
              <a:srgbClr val="595D4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5" name="object 2705"/>
          <p:cNvSpPr/>
          <p:nvPr/>
        </p:nvSpPr>
        <p:spPr>
          <a:xfrm>
            <a:off x="1057826" y="2834775"/>
            <a:ext cx="51435" cy="94615"/>
          </a:xfrm>
          <a:custGeom>
            <a:avLst/>
            <a:gdLst/>
            <a:ahLst/>
            <a:cxnLst/>
            <a:rect l="l" t="t" r="r" b="b"/>
            <a:pathLst>
              <a:path w="51434" h="94614">
                <a:moveTo>
                  <a:pt x="50863" y="94576"/>
                </a:moveTo>
                <a:lnTo>
                  <a:pt x="0" y="47282"/>
                </a:lnTo>
                <a:lnTo>
                  <a:pt x="50863" y="0"/>
                </a:lnTo>
              </a:path>
            </a:pathLst>
          </a:custGeom>
          <a:ln w="12700">
            <a:solidFill>
              <a:srgbClr val="595D4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6" name="object 2706"/>
          <p:cNvSpPr txBox="1"/>
          <p:nvPr/>
        </p:nvSpPr>
        <p:spPr>
          <a:xfrm>
            <a:off x="1017792" y="2953838"/>
            <a:ext cx="139065" cy="93345"/>
          </a:xfrm>
          <a:prstGeom prst="rect">
            <a:avLst/>
          </a:prstGeom>
        </p:spPr>
        <p:txBody>
          <a:bodyPr vert="vert270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800" dirty="0">
                <a:solidFill>
                  <a:srgbClr val="595D4E"/>
                </a:solidFill>
                <a:latin typeface="Arial"/>
                <a:cs typeface="Arial"/>
              </a:rPr>
              <a:t>A</a:t>
            </a:r>
            <a:endParaRPr sz="800">
              <a:latin typeface="Arial"/>
              <a:cs typeface="Arial"/>
            </a:endParaRPr>
          </a:p>
        </p:txBody>
      </p:sp>
      <p:sp>
        <p:nvSpPr>
          <p:cNvPr id="2707" name="object 2707"/>
          <p:cNvSpPr txBox="1"/>
          <p:nvPr/>
        </p:nvSpPr>
        <p:spPr>
          <a:xfrm>
            <a:off x="1017792" y="849103"/>
            <a:ext cx="139065" cy="100965"/>
          </a:xfrm>
          <a:prstGeom prst="rect">
            <a:avLst/>
          </a:prstGeom>
        </p:spPr>
        <p:txBody>
          <a:bodyPr vert="vert270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800" spc="-60" dirty="0">
                <a:solidFill>
                  <a:srgbClr val="595D4E"/>
                </a:solidFill>
                <a:latin typeface="Arial"/>
                <a:cs typeface="Arial"/>
              </a:rPr>
              <a:t>A’</a:t>
            </a:r>
            <a:endParaRPr sz="800">
              <a:latin typeface="Arial"/>
              <a:cs typeface="Arial"/>
            </a:endParaRPr>
          </a:p>
        </p:txBody>
      </p:sp>
      <p:sp>
        <p:nvSpPr>
          <p:cNvPr id="2708" name="object 2708"/>
          <p:cNvSpPr txBox="1"/>
          <p:nvPr/>
        </p:nvSpPr>
        <p:spPr>
          <a:xfrm>
            <a:off x="10127299" y="9056430"/>
            <a:ext cx="232537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800" b="1" spc="-65" dirty="0">
                <a:solidFill>
                  <a:srgbClr val="B0924E"/>
                </a:solidFill>
                <a:latin typeface="Arial"/>
                <a:cs typeface="Arial"/>
              </a:rPr>
              <a:t>Quarini</a:t>
            </a:r>
            <a:r>
              <a:rPr sz="800" b="1" spc="-150" dirty="0">
                <a:solidFill>
                  <a:srgbClr val="B0924E"/>
                </a:solidFill>
                <a:latin typeface="Arial"/>
                <a:cs typeface="Arial"/>
              </a:rPr>
              <a:t> </a:t>
            </a:r>
            <a:r>
              <a:rPr sz="800" b="1" spc="-40" dirty="0">
                <a:solidFill>
                  <a:srgbClr val="B0924E"/>
                </a:solidFill>
                <a:latin typeface="Arial"/>
                <a:cs typeface="Arial"/>
              </a:rPr>
              <a:t>M.</a:t>
            </a:r>
            <a:r>
              <a:rPr sz="800" b="1" spc="-150" dirty="0">
                <a:solidFill>
                  <a:srgbClr val="B0924E"/>
                </a:solidFill>
                <a:latin typeface="Arial"/>
                <a:cs typeface="Arial"/>
              </a:rPr>
              <a:t> </a:t>
            </a:r>
            <a:r>
              <a:rPr sz="800" b="1" spc="-50" dirty="0">
                <a:solidFill>
                  <a:srgbClr val="B0924E"/>
                </a:solidFill>
                <a:latin typeface="Arial"/>
                <a:cs typeface="Arial"/>
              </a:rPr>
              <a:t>L.</a:t>
            </a:r>
            <a:r>
              <a:rPr sz="800" spc="-50" dirty="0">
                <a:solidFill>
                  <a:srgbClr val="595D4E"/>
                </a:solidFill>
                <a:latin typeface="Arial"/>
                <a:cs typeface="Arial"/>
              </a:rPr>
              <a:t>,</a:t>
            </a:r>
            <a:r>
              <a:rPr sz="800" spc="-150" dirty="0">
                <a:solidFill>
                  <a:srgbClr val="595D4E"/>
                </a:solidFill>
                <a:latin typeface="Arial"/>
                <a:cs typeface="Arial"/>
              </a:rPr>
              <a:t> </a:t>
            </a:r>
            <a:r>
              <a:rPr sz="800" i="1" spc="-65" dirty="0">
                <a:solidFill>
                  <a:srgbClr val="595D4E"/>
                </a:solidFill>
                <a:latin typeface="Arial"/>
                <a:cs typeface="Arial"/>
              </a:rPr>
              <a:t>Disegno</a:t>
            </a:r>
            <a:r>
              <a:rPr sz="800" i="1" spc="-145" dirty="0">
                <a:solidFill>
                  <a:srgbClr val="595D4E"/>
                </a:solidFill>
                <a:latin typeface="Arial"/>
                <a:cs typeface="Arial"/>
              </a:rPr>
              <a:t> </a:t>
            </a:r>
            <a:r>
              <a:rPr sz="800" i="1" spc="-50" dirty="0">
                <a:solidFill>
                  <a:srgbClr val="595D4E"/>
                </a:solidFill>
                <a:latin typeface="Arial"/>
                <a:cs typeface="Arial"/>
              </a:rPr>
              <a:t>per</a:t>
            </a:r>
            <a:r>
              <a:rPr sz="800" i="1" spc="-150" dirty="0">
                <a:solidFill>
                  <a:srgbClr val="595D4E"/>
                </a:solidFill>
                <a:latin typeface="Arial"/>
                <a:cs typeface="Arial"/>
              </a:rPr>
              <a:t> </a:t>
            </a:r>
            <a:r>
              <a:rPr sz="800" i="1" spc="-40" dirty="0">
                <a:solidFill>
                  <a:srgbClr val="595D4E"/>
                </a:solidFill>
                <a:latin typeface="Arial"/>
                <a:cs typeface="Arial"/>
              </a:rPr>
              <a:t>il</a:t>
            </a:r>
            <a:r>
              <a:rPr sz="800" i="1" spc="-150" dirty="0">
                <a:solidFill>
                  <a:srgbClr val="595D4E"/>
                </a:solidFill>
                <a:latin typeface="Arial"/>
                <a:cs typeface="Arial"/>
              </a:rPr>
              <a:t> </a:t>
            </a:r>
            <a:r>
              <a:rPr sz="800" i="1" spc="-70" dirty="0">
                <a:solidFill>
                  <a:srgbClr val="595D4E"/>
                </a:solidFill>
                <a:latin typeface="Arial"/>
                <a:cs typeface="Arial"/>
              </a:rPr>
              <a:t>completamento</a:t>
            </a:r>
            <a:r>
              <a:rPr sz="800" i="1" spc="-145" dirty="0">
                <a:solidFill>
                  <a:srgbClr val="595D4E"/>
                </a:solidFill>
                <a:latin typeface="Arial"/>
                <a:cs typeface="Arial"/>
              </a:rPr>
              <a:t> </a:t>
            </a:r>
            <a:r>
              <a:rPr sz="800" i="1" spc="-50" dirty="0">
                <a:solidFill>
                  <a:srgbClr val="595D4E"/>
                </a:solidFill>
                <a:latin typeface="Arial"/>
                <a:cs typeface="Arial"/>
              </a:rPr>
              <a:t>del</a:t>
            </a:r>
            <a:r>
              <a:rPr sz="800" i="1" spc="-150" dirty="0">
                <a:solidFill>
                  <a:srgbClr val="595D4E"/>
                </a:solidFill>
                <a:latin typeface="Arial"/>
                <a:cs typeface="Arial"/>
              </a:rPr>
              <a:t> </a:t>
            </a:r>
            <a:r>
              <a:rPr sz="800" i="1" spc="-70" dirty="0">
                <a:solidFill>
                  <a:srgbClr val="595D4E"/>
                </a:solidFill>
                <a:latin typeface="Arial"/>
                <a:cs typeface="Arial"/>
              </a:rPr>
              <a:t>campanile</a:t>
            </a:r>
            <a:r>
              <a:rPr sz="800" i="1" spc="-150" dirty="0">
                <a:solidFill>
                  <a:srgbClr val="595D4E"/>
                </a:solidFill>
                <a:latin typeface="Arial"/>
                <a:cs typeface="Arial"/>
              </a:rPr>
              <a:t> </a:t>
            </a:r>
            <a:r>
              <a:rPr sz="800" i="1" spc="-75" dirty="0">
                <a:solidFill>
                  <a:srgbClr val="595D4E"/>
                </a:solidFill>
                <a:latin typeface="Arial"/>
                <a:cs typeface="Arial"/>
              </a:rPr>
              <a:t>fino  </a:t>
            </a:r>
            <a:r>
              <a:rPr sz="800" i="1" spc="-60" dirty="0">
                <a:solidFill>
                  <a:srgbClr val="595D4E"/>
                </a:solidFill>
                <a:latin typeface="Arial"/>
                <a:cs typeface="Arial"/>
              </a:rPr>
              <a:t>alla</a:t>
            </a:r>
            <a:r>
              <a:rPr sz="800" i="1" spc="-145" dirty="0">
                <a:solidFill>
                  <a:srgbClr val="595D4E"/>
                </a:solidFill>
                <a:latin typeface="Arial"/>
                <a:cs typeface="Arial"/>
              </a:rPr>
              <a:t> </a:t>
            </a:r>
            <a:r>
              <a:rPr sz="800" i="1" spc="-70" dirty="0">
                <a:solidFill>
                  <a:srgbClr val="595D4E"/>
                </a:solidFill>
                <a:latin typeface="Arial"/>
                <a:cs typeface="Arial"/>
              </a:rPr>
              <a:t>cuspide</a:t>
            </a:r>
            <a:r>
              <a:rPr sz="800" spc="-70" dirty="0">
                <a:solidFill>
                  <a:srgbClr val="595D4E"/>
                </a:solidFill>
                <a:latin typeface="Arial"/>
                <a:cs typeface="Arial"/>
              </a:rPr>
              <a:t>,</a:t>
            </a:r>
            <a:r>
              <a:rPr sz="800" spc="-140" dirty="0">
                <a:solidFill>
                  <a:srgbClr val="595D4E"/>
                </a:solidFill>
                <a:latin typeface="Arial"/>
                <a:cs typeface="Arial"/>
              </a:rPr>
              <a:t> </a:t>
            </a:r>
            <a:r>
              <a:rPr sz="800" spc="-70" dirty="0">
                <a:solidFill>
                  <a:srgbClr val="595D4E"/>
                </a:solidFill>
                <a:latin typeface="Arial"/>
                <a:cs typeface="Arial"/>
              </a:rPr>
              <a:t>Montanaro</a:t>
            </a:r>
            <a:r>
              <a:rPr sz="800" spc="-140" dirty="0">
                <a:solidFill>
                  <a:srgbClr val="595D4E"/>
                </a:solidFill>
                <a:latin typeface="Arial"/>
                <a:cs typeface="Arial"/>
              </a:rPr>
              <a:t> </a:t>
            </a:r>
            <a:r>
              <a:rPr sz="800" spc="-40" dirty="0">
                <a:solidFill>
                  <a:srgbClr val="595D4E"/>
                </a:solidFill>
                <a:latin typeface="Arial"/>
                <a:cs typeface="Arial"/>
              </a:rPr>
              <a:t>27</a:t>
            </a:r>
            <a:r>
              <a:rPr sz="800" spc="-140" dirty="0">
                <a:solidFill>
                  <a:srgbClr val="595D4E"/>
                </a:solidFill>
                <a:latin typeface="Arial"/>
                <a:cs typeface="Arial"/>
              </a:rPr>
              <a:t> </a:t>
            </a:r>
            <a:r>
              <a:rPr sz="800" spc="-65" dirty="0">
                <a:solidFill>
                  <a:srgbClr val="595D4E"/>
                </a:solidFill>
                <a:latin typeface="Arial"/>
                <a:cs typeface="Arial"/>
              </a:rPr>
              <a:t>agosto</a:t>
            </a:r>
            <a:r>
              <a:rPr sz="800" spc="-140" dirty="0">
                <a:solidFill>
                  <a:srgbClr val="595D4E"/>
                </a:solidFill>
                <a:latin typeface="Arial"/>
                <a:cs typeface="Arial"/>
              </a:rPr>
              <a:t> </a:t>
            </a:r>
            <a:r>
              <a:rPr sz="800" spc="-55" dirty="0">
                <a:solidFill>
                  <a:srgbClr val="595D4E"/>
                </a:solidFill>
                <a:latin typeface="Arial"/>
                <a:cs typeface="Arial"/>
              </a:rPr>
              <a:t>1771,ASC</a:t>
            </a:r>
            <a:r>
              <a:rPr sz="800" spc="-140" dirty="0">
                <a:solidFill>
                  <a:srgbClr val="595D4E"/>
                </a:solidFill>
                <a:latin typeface="Arial"/>
                <a:cs typeface="Arial"/>
              </a:rPr>
              <a:t> </a:t>
            </a:r>
            <a:r>
              <a:rPr sz="800" spc="-70" dirty="0">
                <a:solidFill>
                  <a:srgbClr val="595D4E"/>
                </a:solidFill>
                <a:latin typeface="Arial"/>
                <a:cs typeface="Arial"/>
              </a:rPr>
              <a:t>Montanaro,</a:t>
            </a:r>
            <a:r>
              <a:rPr sz="800" spc="-140" dirty="0">
                <a:solidFill>
                  <a:srgbClr val="595D4E"/>
                </a:solidFill>
                <a:latin typeface="Arial"/>
                <a:cs typeface="Arial"/>
              </a:rPr>
              <a:t> </a:t>
            </a:r>
            <a:r>
              <a:rPr sz="800" spc="-75" dirty="0">
                <a:solidFill>
                  <a:srgbClr val="595D4E"/>
                </a:solidFill>
                <a:latin typeface="Arial"/>
                <a:cs typeface="Arial"/>
              </a:rPr>
              <a:t>884.</a:t>
            </a:r>
            <a:endParaRPr sz="800">
              <a:latin typeface="Arial"/>
              <a:cs typeface="Arial"/>
            </a:endParaRPr>
          </a:p>
        </p:txBody>
      </p:sp>
      <p:sp>
        <p:nvSpPr>
          <p:cNvPr id="2709" name="object 2709"/>
          <p:cNvSpPr txBox="1"/>
          <p:nvPr/>
        </p:nvSpPr>
        <p:spPr>
          <a:xfrm>
            <a:off x="7637299" y="9056430"/>
            <a:ext cx="232537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800" b="1" spc="-70" dirty="0">
                <a:solidFill>
                  <a:srgbClr val="B0924E"/>
                </a:solidFill>
                <a:latin typeface="Arial"/>
                <a:cs typeface="Arial"/>
              </a:rPr>
              <a:t>Vittone </a:t>
            </a:r>
            <a:r>
              <a:rPr sz="800" b="1" spc="-50" dirty="0">
                <a:solidFill>
                  <a:srgbClr val="B0924E"/>
                </a:solidFill>
                <a:latin typeface="Arial"/>
                <a:cs typeface="Arial"/>
              </a:rPr>
              <a:t>B.</a:t>
            </a:r>
            <a:r>
              <a:rPr sz="800" spc="-50" dirty="0">
                <a:solidFill>
                  <a:srgbClr val="595D4E"/>
                </a:solidFill>
                <a:latin typeface="Arial"/>
                <a:cs typeface="Arial"/>
              </a:rPr>
              <a:t>, </a:t>
            </a:r>
            <a:r>
              <a:rPr sz="800" i="1" spc="-70" dirty="0">
                <a:solidFill>
                  <a:srgbClr val="595D4E"/>
                </a:solidFill>
                <a:latin typeface="Arial"/>
                <a:cs typeface="Arial"/>
              </a:rPr>
              <a:t>Progetto campanile </a:t>
            </a:r>
            <a:r>
              <a:rPr sz="800" i="1" spc="-40" dirty="0">
                <a:solidFill>
                  <a:srgbClr val="595D4E"/>
                </a:solidFill>
                <a:latin typeface="Arial"/>
                <a:cs typeface="Arial"/>
              </a:rPr>
              <a:t>di </a:t>
            </a:r>
            <a:r>
              <a:rPr sz="800" i="1" spc="-70" dirty="0">
                <a:solidFill>
                  <a:srgbClr val="595D4E"/>
                </a:solidFill>
                <a:latin typeface="Arial"/>
                <a:cs typeface="Arial"/>
              </a:rPr>
              <a:t>Montanaro: </a:t>
            </a:r>
            <a:r>
              <a:rPr sz="800" i="1" spc="-75" dirty="0">
                <a:solidFill>
                  <a:srgbClr val="595D4E"/>
                </a:solidFill>
                <a:latin typeface="Arial"/>
                <a:cs typeface="Arial"/>
              </a:rPr>
              <a:t>prospetto  </a:t>
            </a:r>
            <a:r>
              <a:rPr sz="800" i="1" spc="-70" dirty="0">
                <a:solidFill>
                  <a:srgbClr val="595D4E"/>
                </a:solidFill>
                <a:latin typeface="Arial"/>
                <a:cs typeface="Arial"/>
              </a:rPr>
              <a:t>dell’architetto</a:t>
            </a:r>
            <a:r>
              <a:rPr sz="800" i="1" spc="-150" dirty="0">
                <a:solidFill>
                  <a:srgbClr val="595D4E"/>
                </a:solidFill>
                <a:latin typeface="Arial"/>
                <a:cs typeface="Arial"/>
              </a:rPr>
              <a:t> </a:t>
            </a:r>
            <a:r>
              <a:rPr sz="800" i="1" spc="-70" dirty="0">
                <a:solidFill>
                  <a:srgbClr val="595D4E"/>
                </a:solidFill>
                <a:latin typeface="Arial"/>
                <a:cs typeface="Arial"/>
              </a:rPr>
              <a:t>Vittone</a:t>
            </a:r>
            <a:r>
              <a:rPr sz="800" spc="-70" dirty="0">
                <a:solidFill>
                  <a:srgbClr val="595D4E"/>
                </a:solidFill>
                <a:latin typeface="Arial"/>
                <a:cs typeface="Arial"/>
              </a:rPr>
              <a:t>,</a:t>
            </a:r>
            <a:r>
              <a:rPr sz="800" spc="-40" dirty="0">
                <a:solidFill>
                  <a:srgbClr val="595D4E"/>
                </a:solidFill>
                <a:latin typeface="Arial"/>
                <a:cs typeface="Arial"/>
              </a:rPr>
              <a:t> </a:t>
            </a:r>
            <a:r>
              <a:rPr sz="800" spc="-50" dirty="0">
                <a:solidFill>
                  <a:srgbClr val="595D4E"/>
                </a:solidFill>
                <a:latin typeface="Arial"/>
                <a:cs typeface="Arial"/>
              </a:rPr>
              <a:t>ASC</a:t>
            </a:r>
            <a:r>
              <a:rPr sz="800" spc="-145" dirty="0">
                <a:solidFill>
                  <a:srgbClr val="595D4E"/>
                </a:solidFill>
                <a:latin typeface="Arial"/>
                <a:cs typeface="Arial"/>
              </a:rPr>
              <a:t> </a:t>
            </a:r>
            <a:r>
              <a:rPr sz="800" spc="-70" dirty="0">
                <a:solidFill>
                  <a:srgbClr val="595D4E"/>
                </a:solidFill>
                <a:latin typeface="Arial"/>
                <a:cs typeface="Arial"/>
              </a:rPr>
              <a:t>Montanaro,</a:t>
            </a:r>
            <a:r>
              <a:rPr sz="800" spc="-145" dirty="0">
                <a:solidFill>
                  <a:srgbClr val="595D4E"/>
                </a:solidFill>
                <a:latin typeface="Arial"/>
                <a:cs typeface="Arial"/>
              </a:rPr>
              <a:t> </a:t>
            </a:r>
            <a:r>
              <a:rPr sz="800" spc="-75" dirty="0">
                <a:solidFill>
                  <a:srgbClr val="595D4E"/>
                </a:solidFill>
                <a:latin typeface="Arial"/>
                <a:cs typeface="Arial"/>
              </a:rPr>
              <a:t>884.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2710" name="object 2710"/>
          <p:cNvSpPr txBox="1"/>
          <p:nvPr/>
        </p:nvSpPr>
        <p:spPr>
          <a:xfrm>
            <a:off x="3165298" y="9035705"/>
            <a:ext cx="112268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595D4E"/>
                </a:solidFill>
                <a:latin typeface="Arial"/>
                <a:cs typeface="Arial"/>
              </a:rPr>
              <a:t>Prospetto</a:t>
            </a:r>
            <a:r>
              <a:rPr sz="1400" spc="-80" dirty="0">
                <a:solidFill>
                  <a:srgbClr val="595D4E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595D4E"/>
                </a:solidFill>
                <a:latin typeface="Arial"/>
                <a:cs typeface="Arial"/>
              </a:rPr>
              <a:t>sud</a:t>
            </a:r>
            <a:endParaRPr sz="1400">
              <a:latin typeface="Arial"/>
              <a:cs typeface="Arial"/>
            </a:endParaRPr>
          </a:p>
        </p:txBody>
      </p:sp>
      <p:sp>
        <p:nvSpPr>
          <p:cNvPr id="2711" name="object 2711"/>
          <p:cNvSpPr txBox="1"/>
          <p:nvPr/>
        </p:nvSpPr>
        <p:spPr>
          <a:xfrm>
            <a:off x="5729377" y="9035705"/>
            <a:ext cx="103060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595D4E"/>
                </a:solidFill>
                <a:latin typeface="Arial"/>
                <a:cs typeface="Arial"/>
              </a:rPr>
              <a:t>Sezione</a:t>
            </a:r>
            <a:r>
              <a:rPr sz="1400" spc="-145" dirty="0">
                <a:solidFill>
                  <a:srgbClr val="595D4E"/>
                </a:solidFill>
                <a:latin typeface="Arial"/>
                <a:cs typeface="Arial"/>
              </a:rPr>
              <a:t> </a:t>
            </a:r>
            <a:r>
              <a:rPr sz="1400" spc="-30" dirty="0">
                <a:solidFill>
                  <a:srgbClr val="595D4E"/>
                </a:solidFill>
                <a:latin typeface="Arial"/>
                <a:cs typeface="Arial"/>
              </a:rPr>
              <a:t>A-A’</a:t>
            </a:r>
            <a:endParaRPr sz="1400">
              <a:latin typeface="Arial"/>
              <a:cs typeface="Arial"/>
            </a:endParaRPr>
          </a:p>
        </p:txBody>
      </p:sp>
      <p:sp>
        <p:nvSpPr>
          <p:cNvPr id="2712" name="object 2712"/>
          <p:cNvSpPr txBox="1"/>
          <p:nvPr/>
        </p:nvSpPr>
        <p:spPr>
          <a:xfrm>
            <a:off x="12888162" y="9035705"/>
            <a:ext cx="179387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595D4E"/>
                </a:solidFill>
                <a:latin typeface="Arial"/>
                <a:cs typeface="Arial"/>
              </a:rPr>
              <a:t>Schema di</a:t>
            </a:r>
            <a:r>
              <a:rPr sz="1400" b="1" spc="-85" dirty="0">
                <a:solidFill>
                  <a:srgbClr val="595D4E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595D4E"/>
                </a:solidFill>
                <a:latin typeface="Arial"/>
                <a:cs typeface="Arial"/>
              </a:rPr>
              <a:t>confronto</a:t>
            </a:r>
            <a:endParaRPr sz="1400">
              <a:latin typeface="Arial"/>
              <a:cs typeface="Arial"/>
            </a:endParaRPr>
          </a:p>
        </p:txBody>
      </p:sp>
      <p:sp>
        <p:nvSpPr>
          <p:cNvPr id="2713" name="object 2713"/>
          <p:cNvSpPr/>
          <p:nvPr/>
        </p:nvSpPr>
        <p:spPr>
          <a:xfrm>
            <a:off x="179999" y="6484244"/>
            <a:ext cx="274320" cy="0"/>
          </a:xfrm>
          <a:custGeom>
            <a:avLst/>
            <a:gdLst/>
            <a:ahLst/>
            <a:cxnLst/>
            <a:rect l="l" t="t" r="r" b="b"/>
            <a:pathLst>
              <a:path w="274320">
                <a:moveTo>
                  <a:pt x="0" y="0"/>
                </a:moveTo>
                <a:lnTo>
                  <a:pt x="274116" y="0"/>
                </a:lnTo>
              </a:path>
            </a:pathLst>
          </a:custGeom>
          <a:ln w="25400">
            <a:solidFill>
              <a:srgbClr val="BC37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4" name="object 2714"/>
          <p:cNvSpPr/>
          <p:nvPr/>
        </p:nvSpPr>
        <p:spPr>
          <a:xfrm>
            <a:off x="178272" y="6926079"/>
            <a:ext cx="276225" cy="0"/>
          </a:xfrm>
          <a:custGeom>
            <a:avLst/>
            <a:gdLst/>
            <a:ahLst/>
            <a:cxnLst/>
            <a:rect l="l" t="t" r="r" b="b"/>
            <a:pathLst>
              <a:path w="276225">
                <a:moveTo>
                  <a:pt x="0" y="0"/>
                </a:moveTo>
                <a:lnTo>
                  <a:pt x="275844" y="0"/>
                </a:lnTo>
              </a:path>
            </a:pathLst>
          </a:custGeom>
          <a:ln w="25400">
            <a:solidFill>
              <a:srgbClr val="046F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5" name="object 2715"/>
          <p:cNvSpPr txBox="1"/>
          <p:nvPr/>
        </p:nvSpPr>
        <p:spPr>
          <a:xfrm>
            <a:off x="532839" y="4537654"/>
            <a:ext cx="1444625" cy="8089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16255" algn="l"/>
                <a:tab pos="774065" algn="l"/>
                <a:tab pos="1285875" algn="l"/>
              </a:tabLst>
            </a:pPr>
            <a:r>
              <a:rPr sz="1200" dirty="0">
                <a:solidFill>
                  <a:srgbClr val="595D4E"/>
                </a:solidFill>
                <a:latin typeface="Arial"/>
                <a:cs typeface="Arial"/>
              </a:rPr>
              <a:t>Parte	</a:t>
            </a:r>
            <a:r>
              <a:rPr sz="1200" spc="-5" dirty="0">
                <a:solidFill>
                  <a:srgbClr val="595D4E"/>
                </a:solidFill>
                <a:latin typeface="Arial"/>
                <a:cs typeface="Arial"/>
              </a:rPr>
              <a:t>in	</a:t>
            </a:r>
            <a:r>
              <a:rPr sz="1200" dirty="0">
                <a:solidFill>
                  <a:srgbClr val="595D4E"/>
                </a:solidFill>
                <a:latin typeface="Arial"/>
                <a:cs typeface="Arial"/>
              </a:rPr>
              <a:t>corso	</a:t>
            </a:r>
            <a:r>
              <a:rPr sz="1200" spc="-5" dirty="0">
                <a:solidFill>
                  <a:srgbClr val="595D4E"/>
                </a:solidFill>
                <a:latin typeface="Arial"/>
                <a:cs typeface="Arial"/>
              </a:rPr>
              <a:t>di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200" spc="-5" dirty="0">
                <a:solidFill>
                  <a:srgbClr val="595D4E"/>
                </a:solidFill>
                <a:latin typeface="Arial"/>
                <a:cs typeface="Arial"/>
              </a:rPr>
              <a:t>approfondimento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05"/>
              </a:spcBef>
            </a:pPr>
            <a:r>
              <a:rPr sz="1200" dirty="0">
                <a:solidFill>
                  <a:srgbClr val="595D4E"/>
                </a:solidFill>
                <a:latin typeface="Arial"/>
                <a:cs typeface="Arial"/>
              </a:rPr>
              <a:t>Elementi </a:t>
            </a:r>
            <a:r>
              <a:rPr sz="1200" spc="-5" dirty="0">
                <a:solidFill>
                  <a:srgbClr val="595D4E"/>
                </a:solidFill>
                <a:latin typeface="Arial"/>
                <a:cs typeface="Arial"/>
              </a:rPr>
              <a:t>di</a:t>
            </a:r>
            <a:r>
              <a:rPr sz="1200" spc="-65" dirty="0">
                <a:solidFill>
                  <a:srgbClr val="595D4E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95D4E"/>
                </a:solidFill>
                <a:latin typeface="Arial"/>
                <a:cs typeface="Arial"/>
              </a:rPr>
              <a:t>difformità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595D4E"/>
                </a:solidFill>
                <a:latin typeface="Arial"/>
                <a:cs typeface="Arial"/>
              </a:rPr>
              <a:t>rispetto </a:t>
            </a:r>
            <a:r>
              <a:rPr sz="1200" spc="-5" dirty="0">
                <a:solidFill>
                  <a:srgbClr val="595D4E"/>
                </a:solidFill>
                <a:latin typeface="Arial"/>
                <a:cs typeface="Arial"/>
              </a:rPr>
              <a:t>al</a:t>
            </a:r>
            <a:r>
              <a:rPr sz="1200" spc="-40" dirty="0">
                <a:solidFill>
                  <a:srgbClr val="595D4E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595D4E"/>
                </a:solidFill>
                <a:latin typeface="Arial"/>
                <a:cs typeface="Arial"/>
              </a:rPr>
              <a:t>progetto</a:t>
            </a:r>
            <a:endParaRPr sz="1200">
              <a:latin typeface="Arial"/>
              <a:cs typeface="Arial"/>
            </a:endParaRPr>
          </a:p>
        </p:txBody>
      </p:sp>
      <p:sp>
        <p:nvSpPr>
          <p:cNvPr id="2716" name="object 2716"/>
          <p:cNvSpPr txBox="1"/>
          <p:nvPr/>
        </p:nvSpPr>
        <p:spPr>
          <a:xfrm>
            <a:off x="246401" y="4553761"/>
            <a:ext cx="1149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*</a:t>
            </a:r>
            <a:endParaRPr sz="1800">
              <a:latin typeface="Arial"/>
              <a:cs typeface="Arial"/>
            </a:endParaRPr>
          </a:p>
        </p:txBody>
      </p:sp>
      <p:sp>
        <p:nvSpPr>
          <p:cNvPr id="2717" name="object 2717"/>
          <p:cNvSpPr/>
          <p:nvPr/>
        </p:nvSpPr>
        <p:spPr>
          <a:xfrm>
            <a:off x="7286824" y="5076003"/>
            <a:ext cx="0" cy="3891915"/>
          </a:xfrm>
          <a:custGeom>
            <a:avLst/>
            <a:gdLst/>
            <a:ahLst/>
            <a:cxnLst/>
            <a:rect l="l" t="t" r="r" b="b"/>
            <a:pathLst>
              <a:path h="3891915">
                <a:moveTo>
                  <a:pt x="0" y="0"/>
                </a:moveTo>
                <a:lnTo>
                  <a:pt x="0" y="3891318"/>
                </a:lnTo>
              </a:path>
            </a:pathLst>
          </a:custGeom>
          <a:ln w="3175">
            <a:solidFill>
              <a:srgbClr val="C8C8C8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8" name="object 2718"/>
          <p:cNvSpPr txBox="1"/>
          <p:nvPr/>
        </p:nvSpPr>
        <p:spPr>
          <a:xfrm>
            <a:off x="719300" y="9021905"/>
            <a:ext cx="8191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dirty="0">
                <a:solidFill>
                  <a:srgbClr val="595D4E"/>
                </a:solidFill>
                <a:latin typeface="Arial"/>
                <a:cs typeface="Arial"/>
              </a:rPr>
              <a:t>0</a:t>
            </a:r>
            <a:endParaRPr sz="800">
              <a:latin typeface="Arial"/>
              <a:cs typeface="Arial"/>
            </a:endParaRPr>
          </a:p>
        </p:txBody>
      </p:sp>
      <p:sp>
        <p:nvSpPr>
          <p:cNvPr id="2719" name="object 2719"/>
          <p:cNvSpPr txBox="1"/>
          <p:nvPr/>
        </p:nvSpPr>
        <p:spPr>
          <a:xfrm>
            <a:off x="1079299" y="9021905"/>
            <a:ext cx="8191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dirty="0">
                <a:solidFill>
                  <a:srgbClr val="595D4E"/>
                </a:solidFill>
                <a:latin typeface="Arial"/>
                <a:cs typeface="Arial"/>
              </a:rPr>
              <a:t>2</a:t>
            </a:r>
            <a:endParaRPr sz="800">
              <a:latin typeface="Arial"/>
              <a:cs typeface="Arial"/>
            </a:endParaRPr>
          </a:p>
        </p:txBody>
      </p:sp>
      <p:sp>
        <p:nvSpPr>
          <p:cNvPr id="2720" name="object 2720"/>
          <p:cNvSpPr txBox="1"/>
          <p:nvPr/>
        </p:nvSpPr>
        <p:spPr>
          <a:xfrm>
            <a:off x="1439299" y="9021905"/>
            <a:ext cx="8191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dirty="0">
                <a:solidFill>
                  <a:srgbClr val="595D4E"/>
                </a:solidFill>
                <a:latin typeface="Arial"/>
                <a:cs typeface="Arial"/>
              </a:rPr>
              <a:t>4</a:t>
            </a:r>
            <a:endParaRPr sz="800">
              <a:latin typeface="Arial"/>
              <a:cs typeface="Arial"/>
            </a:endParaRPr>
          </a:p>
        </p:txBody>
      </p:sp>
      <p:sp>
        <p:nvSpPr>
          <p:cNvPr id="2721" name="object 2721"/>
          <p:cNvSpPr txBox="1"/>
          <p:nvPr/>
        </p:nvSpPr>
        <p:spPr>
          <a:xfrm>
            <a:off x="1799299" y="9021905"/>
            <a:ext cx="20066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dirty="0">
                <a:solidFill>
                  <a:srgbClr val="595D4E"/>
                </a:solidFill>
                <a:latin typeface="Arial"/>
                <a:cs typeface="Arial"/>
              </a:rPr>
              <a:t>6</a:t>
            </a:r>
            <a:r>
              <a:rPr sz="800" b="1" spc="-75" dirty="0">
                <a:solidFill>
                  <a:srgbClr val="595D4E"/>
                </a:solidFill>
                <a:latin typeface="Arial"/>
                <a:cs typeface="Arial"/>
              </a:rPr>
              <a:t> </a:t>
            </a:r>
            <a:r>
              <a:rPr sz="800" b="1" dirty="0">
                <a:solidFill>
                  <a:srgbClr val="595D4E"/>
                </a:solidFill>
                <a:latin typeface="Arial"/>
                <a:cs typeface="Arial"/>
              </a:rPr>
              <a:t>m</a:t>
            </a:r>
            <a:endParaRPr sz="800">
              <a:latin typeface="Arial"/>
              <a:cs typeface="Arial"/>
            </a:endParaRPr>
          </a:p>
        </p:txBody>
      </p:sp>
      <p:sp>
        <p:nvSpPr>
          <p:cNvPr id="2722" name="object 2722"/>
          <p:cNvSpPr/>
          <p:nvPr/>
        </p:nvSpPr>
        <p:spPr>
          <a:xfrm>
            <a:off x="760247" y="9172200"/>
            <a:ext cx="360045" cy="0"/>
          </a:xfrm>
          <a:custGeom>
            <a:avLst/>
            <a:gdLst/>
            <a:ahLst/>
            <a:cxnLst/>
            <a:rect l="l" t="t" r="r" b="b"/>
            <a:pathLst>
              <a:path w="360044">
                <a:moveTo>
                  <a:pt x="0" y="0"/>
                </a:moveTo>
                <a:lnTo>
                  <a:pt x="359994" y="0"/>
                </a:lnTo>
              </a:path>
            </a:pathLst>
          </a:custGeom>
          <a:ln w="36004">
            <a:solidFill>
              <a:srgbClr val="62614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3" name="object 2723"/>
          <p:cNvSpPr/>
          <p:nvPr/>
        </p:nvSpPr>
        <p:spPr>
          <a:xfrm>
            <a:off x="1120254" y="9208205"/>
            <a:ext cx="360045" cy="0"/>
          </a:xfrm>
          <a:custGeom>
            <a:avLst/>
            <a:gdLst/>
            <a:ahLst/>
            <a:cxnLst/>
            <a:rect l="l" t="t" r="r" b="b"/>
            <a:pathLst>
              <a:path w="360044">
                <a:moveTo>
                  <a:pt x="0" y="0"/>
                </a:moveTo>
                <a:lnTo>
                  <a:pt x="359994" y="0"/>
                </a:lnTo>
              </a:path>
            </a:pathLst>
          </a:custGeom>
          <a:ln w="36004">
            <a:solidFill>
              <a:srgbClr val="62614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4" name="object 2724"/>
          <p:cNvSpPr/>
          <p:nvPr/>
        </p:nvSpPr>
        <p:spPr>
          <a:xfrm>
            <a:off x="1480248" y="9172200"/>
            <a:ext cx="360045" cy="0"/>
          </a:xfrm>
          <a:custGeom>
            <a:avLst/>
            <a:gdLst/>
            <a:ahLst/>
            <a:cxnLst/>
            <a:rect l="l" t="t" r="r" b="b"/>
            <a:pathLst>
              <a:path w="360044">
                <a:moveTo>
                  <a:pt x="0" y="0"/>
                </a:moveTo>
                <a:lnTo>
                  <a:pt x="359994" y="0"/>
                </a:lnTo>
              </a:path>
            </a:pathLst>
          </a:custGeom>
          <a:ln w="36004">
            <a:solidFill>
              <a:srgbClr val="62614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5" name="object 2725"/>
          <p:cNvSpPr/>
          <p:nvPr/>
        </p:nvSpPr>
        <p:spPr>
          <a:xfrm>
            <a:off x="2879999" y="8383241"/>
            <a:ext cx="11934190" cy="0"/>
          </a:xfrm>
          <a:custGeom>
            <a:avLst/>
            <a:gdLst/>
            <a:ahLst/>
            <a:cxnLst/>
            <a:rect l="l" t="t" r="r" b="b"/>
            <a:pathLst>
              <a:path w="11934190">
                <a:moveTo>
                  <a:pt x="0" y="0"/>
                </a:moveTo>
                <a:lnTo>
                  <a:pt x="11933999" y="0"/>
                </a:lnTo>
              </a:path>
            </a:pathLst>
          </a:custGeom>
          <a:ln w="12700">
            <a:solidFill>
              <a:srgbClr val="BC371F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6" name="object 2726"/>
          <p:cNvSpPr/>
          <p:nvPr/>
        </p:nvSpPr>
        <p:spPr>
          <a:xfrm>
            <a:off x="2879999" y="8236596"/>
            <a:ext cx="11934190" cy="0"/>
          </a:xfrm>
          <a:custGeom>
            <a:avLst/>
            <a:gdLst/>
            <a:ahLst/>
            <a:cxnLst/>
            <a:rect l="l" t="t" r="r" b="b"/>
            <a:pathLst>
              <a:path w="11934190">
                <a:moveTo>
                  <a:pt x="0" y="0"/>
                </a:moveTo>
                <a:lnTo>
                  <a:pt x="11933999" y="0"/>
                </a:lnTo>
              </a:path>
            </a:pathLst>
          </a:custGeom>
          <a:ln w="3175">
            <a:solidFill>
              <a:srgbClr val="BC371F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7" name="object 2727"/>
          <p:cNvSpPr/>
          <p:nvPr/>
        </p:nvSpPr>
        <p:spPr>
          <a:xfrm>
            <a:off x="2879999" y="8093128"/>
            <a:ext cx="11934190" cy="0"/>
          </a:xfrm>
          <a:custGeom>
            <a:avLst/>
            <a:gdLst/>
            <a:ahLst/>
            <a:cxnLst/>
            <a:rect l="l" t="t" r="r" b="b"/>
            <a:pathLst>
              <a:path w="11934190">
                <a:moveTo>
                  <a:pt x="0" y="0"/>
                </a:moveTo>
                <a:lnTo>
                  <a:pt x="11933999" y="0"/>
                </a:lnTo>
              </a:path>
            </a:pathLst>
          </a:custGeom>
          <a:ln w="3175">
            <a:solidFill>
              <a:srgbClr val="BC371F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8" name="object 2728"/>
          <p:cNvSpPr/>
          <p:nvPr/>
        </p:nvSpPr>
        <p:spPr>
          <a:xfrm>
            <a:off x="2879999" y="8538884"/>
            <a:ext cx="11934190" cy="0"/>
          </a:xfrm>
          <a:custGeom>
            <a:avLst/>
            <a:gdLst/>
            <a:ahLst/>
            <a:cxnLst/>
            <a:rect l="l" t="t" r="r" b="b"/>
            <a:pathLst>
              <a:path w="11934190">
                <a:moveTo>
                  <a:pt x="0" y="0"/>
                </a:moveTo>
                <a:lnTo>
                  <a:pt x="11933999" y="0"/>
                </a:lnTo>
              </a:path>
            </a:pathLst>
          </a:custGeom>
          <a:ln w="3175">
            <a:solidFill>
              <a:srgbClr val="BC371F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9" name="object 2729"/>
          <p:cNvSpPr/>
          <p:nvPr/>
        </p:nvSpPr>
        <p:spPr>
          <a:xfrm>
            <a:off x="2879999" y="7303240"/>
            <a:ext cx="11934190" cy="0"/>
          </a:xfrm>
          <a:custGeom>
            <a:avLst/>
            <a:gdLst/>
            <a:ahLst/>
            <a:cxnLst/>
            <a:rect l="l" t="t" r="r" b="b"/>
            <a:pathLst>
              <a:path w="11934190">
                <a:moveTo>
                  <a:pt x="0" y="0"/>
                </a:moveTo>
                <a:lnTo>
                  <a:pt x="11933999" y="0"/>
                </a:lnTo>
              </a:path>
            </a:pathLst>
          </a:custGeom>
          <a:ln w="12700">
            <a:solidFill>
              <a:srgbClr val="BC371F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0" name="object 2730"/>
          <p:cNvSpPr/>
          <p:nvPr/>
        </p:nvSpPr>
        <p:spPr>
          <a:xfrm>
            <a:off x="2879999" y="4666574"/>
            <a:ext cx="11934190" cy="12700"/>
          </a:xfrm>
          <a:custGeom>
            <a:avLst/>
            <a:gdLst/>
            <a:ahLst/>
            <a:cxnLst/>
            <a:rect l="l" t="t" r="r" b="b"/>
            <a:pathLst>
              <a:path w="11934190" h="12700">
                <a:moveTo>
                  <a:pt x="0" y="12700"/>
                </a:moveTo>
                <a:lnTo>
                  <a:pt x="11933999" y="12700"/>
                </a:lnTo>
                <a:lnTo>
                  <a:pt x="11933999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BC37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1" name="object 2731"/>
          <p:cNvSpPr/>
          <p:nvPr/>
        </p:nvSpPr>
        <p:spPr>
          <a:xfrm>
            <a:off x="2879999" y="3765439"/>
            <a:ext cx="11934190" cy="0"/>
          </a:xfrm>
          <a:custGeom>
            <a:avLst/>
            <a:gdLst/>
            <a:ahLst/>
            <a:cxnLst/>
            <a:rect l="l" t="t" r="r" b="b"/>
            <a:pathLst>
              <a:path w="11934190">
                <a:moveTo>
                  <a:pt x="0" y="0"/>
                </a:moveTo>
                <a:lnTo>
                  <a:pt x="11933999" y="0"/>
                </a:lnTo>
              </a:path>
            </a:pathLst>
          </a:custGeom>
          <a:ln w="12700">
            <a:solidFill>
              <a:srgbClr val="BC371F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2" name="object 273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715" algn="r">
              <a:lnSpc>
                <a:spcPts val="1645"/>
              </a:lnSpc>
            </a:pPr>
            <a:r>
              <a:rPr dirty="0"/>
              <a:t>Il </a:t>
            </a:r>
            <a:r>
              <a:rPr spc="-5" dirty="0"/>
              <a:t>campanile vittoniano </a:t>
            </a:r>
            <a:r>
              <a:rPr dirty="0"/>
              <a:t>dell’antica </a:t>
            </a:r>
            <a:r>
              <a:rPr spc="-5" dirty="0"/>
              <a:t>casa comunale </a:t>
            </a:r>
            <a:r>
              <a:rPr dirty="0"/>
              <a:t>a Montanaro</a:t>
            </a:r>
            <a:r>
              <a:rPr spc="-75" dirty="0"/>
              <a:t> </a:t>
            </a:r>
            <a:r>
              <a:rPr spc="-10" dirty="0"/>
              <a:t>(TO)</a:t>
            </a:r>
          </a:p>
          <a:p>
            <a:pPr marR="5080" algn="r">
              <a:lnSpc>
                <a:spcPct val="100000"/>
              </a:lnSpc>
            </a:pPr>
            <a:r>
              <a:rPr dirty="0"/>
              <a:t>Studi per una </a:t>
            </a:r>
            <a:r>
              <a:rPr spc="-5" dirty="0"/>
              <a:t>storia </a:t>
            </a:r>
            <a:r>
              <a:rPr dirty="0"/>
              <a:t>della </a:t>
            </a:r>
            <a:r>
              <a:rPr spc="-5" dirty="0"/>
              <a:t>sua</a:t>
            </a:r>
            <a:r>
              <a:rPr spc="-95" dirty="0"/>
              <a:t> </a:t>
            </a:r>
            <a:r>
              <a:rPr spc="-5" dirty="0"/>
              <a:t>costruzione</a:t>
            </a:r>
          </a:p>
        </p:txBody>
      </p:sp>
      <p:sp>
        <p:nvSpPr>
          <p:cNvPr id="2733" name="object 2733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45"/>
              </a:lnSpc>
            </a:pPr>
            <a:r>
              <a:rPr spc="-5" dirty="0">
                <a:solidFill>
                  <a:srgbClr val="595D4E"/>
                </a:solidFill>
              </a:rPr>
              <a:t>Relatori: </a:t>
            </a:r>
            <a:r>
              <a:rPr spc="-5" dirty="0"/>
              <a:t>Carla Bartolozzi, </a:t>
            </a:r>
            <a:r>
              <a:rPr dirty="0"/>
              <a:t>Francesco</a:t>
            </a:r>
            <a:r>
              <a:rPr spc="-70" dirty="0"/>
              <a:t> </a:t>
            </a:r>
            <a:r>
              <a:rPr spc="-5" dirty="0"/>
              <a:t>Novelli</a:t>
            </a:r>
          </a:p>
        </p:txBody>
      </p:sp>
      <p:sp>
        <p:nvSpPr>
          <p:cNvPr id="2734" name="object 11">
            <a:extLst>
              <a:ext uri="{FF2B5EF4-FFF2-40B4-BE49-F238E27FC236}">
                <a16:creationId xmlns:a16="http://schemas.microsoft.com/office/drawing/2014/main" id="{DC0CFB37-0974-4546-92E2-DDFEC85F88A4}"/>
              </a:ext>
            </a:extLst>
          </p:cNvPr>
          <p:cNvSpPr/>
          <p:nvPr/>
        </p:nvSpPr>
        <p:spPr>
          <a:xfrm>
            <a:off x="179999" y="9425257"/>
            <a:ext cx="14771369" cy="0"/>
          </a:xfrm>
          <a:custGeom>
            <a:avLst/>
            <a:gdLst/>
            <a:ahLst/>
            <a:cxnLst/>
            <a:rect l="l" t="t" r="r" b="b"/>
            <a:pathLst>
              <a:path w="14771369">
                <a:moveTo>
                  <a:pt x="0" y="0"/>
                </a:moveTo>
                <a:lnTo>
                  <a:pt x="14771268" y="0"/>
                </a:lnTo>
              </a:path>
            </a:pathLst>
          </a:custGeom>
          <a:ln w="50800">
            <a:solidFill>
              <a:srgbClr val="62614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2739905" y="668428"/>
            <a:ext cx="2158029" cy="82916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248387" y="674300"/>
            <a:ext cx="2145426" cy="82858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67299" y="84405"/>
            <a:ext cx="147859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4772640" algn="l"/>
              </a:tabLst>
            </a:pPr>
            <a:r>
              <a:rPr u="sng" spc="-5" dirty="0"/>
              <a:t>Dal </a:t>
            </a:r>
            <a:r>
              <a:rPr i="1" u="sng" dirty="0">
                <a:latin typeface="Arial"/>
                <a:cs typeface="Arial"/>
              </a:rPr>
              <a:t>piedritto </a:t>
            </a:r>
            <a:r>
              <a:rPr u="sng" spc="-5" dirty="0"/>
              <a:t>alla </a:t>
            </a:r>
            <a:r>
              <a:rPr u="sng" dirty="0"/>
              <a:t>guglia. Introduzione </a:t>
            </a:r>
            <a:r>
              <a:rPr u="sng" spc="-5" dirty="0"/>
              <a:t>ad alcuni</a:t>
            </a:r>
            <a:r>
              <a:rPr u="sng" spc="-85" dirty="0"/>
              <a:t> </a:t>
            </a:r>
            <a:r>
              <a:rPr u="sng" dirty="0"/>
              <a:t>tematismi</a:t>
            </a:r>
            <a:r>
              <a:rPr dirty="0"/>
              <a:t>	</a:t>
            </a:r>
          </a:p>
        </p:txBody>
      </p:sp>
      <p:sp>
        <p:nvSpPr>
          <p:cNvPr id="11" name="object 11"/>
          <p:cNvSpPr/>
          <p:nvPr/>
        </p:nvSpPr>
        <p:spPr>
          <a:xfrm>
            <a:off x="179999" y="9425257"/>
            <a:ext cx="14771369" cy="0"/>
          </a:xfrm>
          <a:custGeom>
            <a:avLst/>
            <a:gdLst/>
            <a:ahLst/>
            <a:cxnLst/>
            <a:rect l="l" t="t" r="r" b="b"/>
            <a:pathLst>
              <a:path w="14771369">
                <a:moveTo>
                  <a:pt x="0" y="0"/>
                </a:moveTo>
                <a:lnTo>
                  <a:pt x="14771268" y="0"/>
                </a:lnTo>
              </a:path>
            </a:pathLst>
          </a:custGeom>
          <a:ln w="50800">
            <a:solidFill>
              <a:srgbClr val="62614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79999" y="9605257"/>
            <a:ext cx="1486616" cy="90674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321001" y="9605264"/>
            <a:ext cx="2310002" cy="9067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758001" y="2913223"/>
            <a:ext cx="179997" cy="180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38062" y="1109318"/>
            <a:ext cx="1199944" cy="173918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67299" y="611899"/>
            <a:ext cx="71691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solidFill>
                  <a:srgbClr val="B0924E"/>
                </a:solidFill>
                <a:latin typeface="Arial"/>
                <a:cs typeface="Arial"/>
              </a:rPr>
              <a:t>Keyplan</a:t>
            </a:r>
            <a:endParaRPr sz="14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057826" y="1010443"/>
            <a:ext cx="247015" cy="1871980"/>
          </a:xfrm>
          <a:custGeom>
            <a:avLst/>
            <a:gdLst/>
            <a:ahLst/>
            <a:cxnLst/>
            <a:rect l="l" t="t" r="r" b="b"/>
            <a:pathLst>
              <a:path w="247015" h="1871980">
                <a:moveTo>
                  <a:pt x="32232" y="0"/>
                </a:moveTo>
                <a:lnTo>
                  <a:pt x="246684" y="0"/>
                </a:lnTo>
                <a:lnTo>
                  <a:pt x="246684" y="1871624"/>
                </a:lnTo>
                <a:lnTo>
                  <a:pt x="0" y="1871624"/>
                </a:lnTo>
              </a:path>
            </a:pathLst>
          </a:custGeom>
          <a:ln w="12700">
            <a:solidFill>
              <a:srgbClr val="595D4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090060" y="963156"/>
            <a:ext cx="51435" cy="94615"/>
          </a:xfrm>
          <a:custGeom>
            <a:avLst/>
            <a:gdLst/>
            <a:ahLst/>
            <a:cxnLst/>
            <a:rect l="l" t="t" r="r" b="b"/>
            <a:pathLst>
              <a:path w="51434" h="94615">
                <a:moveTo>
                  <a:pt x="50863" y="94576"/>
                </a:moveTo>
                <a:lnTo>
                  <a:pt x="0" y="47282"/>
                </a:lnTo>
                <a:lnTo>
                  <a:pt x="50863" y="0"/>
                </a:lnTo>
              </a:path>
            </a:pathLst>
          </a:custGeom>
          <a:ln w="12700">
            <a:solidFill>
              <a:srgbClr val="595D4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057826" y="2834775"/>
            <a:ext cx="51435" cy="94615"/>
          </a:xfrm>
          <a:custGeom>
            <a:avLst/>
            <a:gdLst/>
            <a:ahLst/>
            <a:cxnLst/>
            <a:rect l="l" t="t" r="r" b="b"/>
            <a:pathLst>
              <a:path w="51434" h="94614">
                <a:moveTo>
                  <a:pt x="50863" y="94576"/>
                </a:moveTo>
                <a:lnTo>
                  <a:pt x="0" y="47282"/>
                </a:lnTo>
                <a:lnTo>
                  <a:pt x="50863" y="0"/>
                </a:lnTo>
              </a:path>
            </a:pathLst>
          </a:custGeom>
          <a:ln w="12700">
            <a:solidFill>
              <a:srgbClr val="595D4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1017792" y="2953838"/>
            <a:ext cx="139065" cy="93345"/>
          </a:xfrm>
          <a:prstGeom prst="rect">
            <a:avLst/>
          </a:prstGeom>
        </p:spPr>
        <p:txBody>
          <a:bodyPr vert="vert270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800" dirty="0">
                <a:solidFill>
                  <a:srgbClr val="595D4E"/>
                </a:solidFill>
                <a:latin typeface="Arial"/>
                <a:cs typeface="Arial"/>
              </a:rPr>
              <a:t>A</a:t>
            </a:r>
            <a:endParaRPr sz="8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017792" y="849103"/>
            <a:ext cx="139065" cy="100965"/>
          </a:xfrm>
          <a:prstGeom prst="rect">
            <a:avLst/>
          </a:prstGeom>
        </p:spPr>
        <p:txBody>
          <a:bodyPr vert="vert270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800" spc="-60" dirty="0">
                <a:solidFill>
                  <a:srgbClr val="595D4E"/>
                </a:solidFill>
                <a:latin typeface="Arial"/>
                <a:cs typeface="Arial"/>
              </a:rPr>
              <a:t>A’</a:t>
            </a:r>
            <a:endParaRPr sz="8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67299" y="3239960"/>
            <a:ext cx="182308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solidFill>
                  <a:srgbClr val="B0924E"/>
                </a:solidFill>
                <a:latin typeface="Arial"/>
                <a:cs typeface="Arial"/>
              </a:rPr>
              <a:t>Convenzioni</a:t>
            </a:r>
            <a:r>
              <a:rPr sz="1400" b="1" spc="-75" dirty="0">
                <a:solidFill>
                  <a:srgbClr val="B0924E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B0924E"/>
                </a:solidFill>
                <a:latin typeface="Arial"/>
                <a:cs typeface="Arial"/>
              </a:rPr>
              <a:t>grafiche</a:t>
            </a:r>
            <a:endParaRPr sz="14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669997" y="7658258"/>
            <a:ext cx="48006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74930" algn="r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BC371F"/>
                </a:solidFill>
                <a:latin typeface="Arial"/>
                <a:cs typeface="Arial"/>
              </a:rPr>
              <a:t>1</a:t>
            </a:r>
            <a:endParaRPr sz="12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691270" y="6388505"/>
            <a:ext cx="8039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BC371F"/>
                </a:solidFill>
                <a:latin typeface="Arial"/>
                <a:cs typeface="Arial"/>
              </a:rPr>
              <a:t>1</a:t>
            </a:r>
            <a:r>
              <a:rPr sz="1200" spc="160" dirty="0">
                <a:solidFill>
                  <a:srgbClr val="BC371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BC371F"/>
                </a:solidFill>
                <a:latin typeface="Arial"/>
                <a:cs typeface="Arial"/>
              </a:rPr>
              <a:t>Orologio</a:t>
            </a:r>
            <a:endParaRPr sz="12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669997" y="5668560"/>
            <a:ext cx="48006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74930" algn="r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BC371F"/>
                </a:solidFill>
                <a:latin typeface="Arial"/>
                <a:cs typeface="Arial"/>
              </a:rPr>
              <a:t>2</a:t>
            </a:r>
            <a:endParaRPr sz="12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7302400" y="2119508"/>
            <a:ext cx="850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BC371F"/>
                </a:solidFill>
                <a:latin typeface="Arial"/>
                <a:cs typeface="Arial"/>
              </a:rPr>
              <a:t>3</a:t>
            </a:r>
            <a:endParaRPr sz="12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263750" y="9035705"/>
            <a:ext cx="112268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595D4E"/>
                </a:solidFill>
                <a:latin typeface="Arial"/>
                <a:cs typeface="Arial"/>
              </a:rPr>
              <a:t>Prospetto</a:t>
            </a:r>
            <a:r>
              <a:rPr sz="1400" spc="-80" dirty="0">
                <a:solidFill>
                  <a:srgbClr val="595D4E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595D4E"/>
                </a:solidFill>
                <a:latin typeface="Arial"/>
                <a:cs typeface="Arial"/>
              </a:rPr>
              <a:t>sud</a:t>
            </a:r>
            <a:endParaRPr sz="14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803191" y="9035705"/>
            <a:ext cx="103060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595D4E"/>
                </a:solidFill>
                <a:latin typeface="Arial"/>
                <a:cs typeface="Arial"/>
              </a:rPr>
              <a:t>Sezione</a:t>
            </a:r>
            <a:r>
              <a:rPr sz="1400" spc="-145" dirty="0">
                <a:solidFill>
                  <a:srgbClr val="595D4E"/>
                </a:solidFill>
                <a:latin typeface="Arial"/>
                <a:cs typeface="Arial"/>
              </a:rPr>
              <a:t> </a:t>
            </a:r>
            <a:r>
              <a:rPr sz="1400" spc="-30" dirty="0">
                <a:solidFill>
                  <a:srgbClr val="595D4E"/>
                </a:solidFill>
                <a:latin typeface="Arial"/>
                <a:cs typeface="Arial"/>
              </a:rPr>
              <a:t>A-A’</a:t>
            </a:r>
            <a:endParaRPr sz="1400">
              <a:latin typeface="Arial"/>
              <a:cs typeface="Arial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2669997" y="8160005"/>
            <a:ext cx="4800600" cy="12700"/>
          </a:xfrm>
          <a:custGeom>
            <a:avLst/>
            <a:gdLst/>
            <a:ahLst/>
            <a:cxnLst/>
            <a:rect l="l" t="t" r="r" b="b"/>
            <a:pathLst>
              <a:path w="4800600" h="12700">
                <a:moveTo>
                  <a:pt x="0" y="12700"/>
                </a:moveTo>
                <a:lnTo>
                  <a:pt x="4800003" y="12700"/>
                </a:lnTo>
                <a:lnTo>
                  <a:pt x="4800003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BC37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669997" y="7363062"/>
            <a:ext cx="4800600" cy="12700"/>
          </a:xfrm>
          <a:custGeom>
            <a:avLst/>
            <a:gdLst/>
            <a:ahLst/>
            <a:cxnLst/>
            <a:rect l="l" t="t" r="r" b="b"/>
            <a:pathLst>
              <a:path w="4800600" h="12700">
                <a:moveTo>
                  <a:pt x="0" y="12700"/>
                </a:moveTo>
                <a:lnTo>
                  <a:pt x="4800003" y="12700"/>
                </a:lnTo>
                <a:lnTo>
                  <a:pt x="4800003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BC37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669997" y="6498004"/>
            <a:ext cx="4800600" cy="12700"/>
          </a:xfrm>
          <a:custGeom>
            <a:avLst/>
            <a:gdLst/>
            <a:ahLst/>
            <a:cxnLst/>
            <a:rect l="l" t="t" r="r" b="b"/>
            <a:pathLst>
              <a:path w="4800600" h="12700">
                <a:moveTo>
                  <a:pt x="0" y="12700"/>
                </a:moveTo>
                <a:lnTo>
                  <a:pt x="4800003" y="12700"/>
                </a:lnTo>
                <a:lnTo>
                  <a:pt x="4800003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BC37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669997" y="5027303"/>
            <a:ext cx="4800600" cy="12700"/>
          </a:xfrm>
          <a:custGeom>
            <a:avLst/>
            <a:gdLst/>
            <a:ahLst/>
            <a:cxnLst/>
            <a:rect l="l" t="t" r="r" b="b"/>
            <a:pathLst>
              <a:path w="4800600" h="12700">
                <a:moveTo>
                  <a:pt x="0" y="12700"/>
                </a:moveTo>
                <a:lnTo>
                  <a:pt x="4800003" y="12700"/>
                </a:lnTo>
                <a:lnTo>
                  <a:pt x="4800003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BC37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2669997" y="3811111"/>
            <a:ext cx="4800600" cy="12700"/>
          </a:xfrm>
          <a:custGeom>
            <a:avLst/>
            <a:gdLst/>
            <a:ahLst/>
            <a:cxnLst/>
            <a:rect l="l" t="t" r="r" b="b"/>
            <a:pathLst>
              <a:path w="4800600" h="12700">
                <a:moveTo>
                  <a:pt x="0" y="12700"/>
                </a:moveTo>
                <a:lnTo>
                  <a:pt x="4800003" y="12700"/>
                </a:lnTo>
                <a:lnTo>
                  <a:pt x="4800003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BC37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2669997" y="634455"/>
            <a:ext cx="4800600" cy="12700"/>
          </a:xfrm>
          <a:custGeom>
            <a:avLst/>
            <a:gdLst/>
            <a:ahLst/>
            <a:cxnLst/>
            <a:rect l="l" t="t" r="r" b="b"/>
            <a:pathLst>
              <a:path w="4800600" h="12700">
                <a:moveTo>
                  <a:pt x="0" y="12700"/>
                </a:moveTo>
                <a:lnTo>
                  <a:pt x="4800003" y="12700"/>
                </a:lnTo>
                <a:lnTo>
                  <a:pt x="4800003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BC37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 txBox="1"/>
          <p:nvPr/>
        </p:nvSpPr>
        <p:spPr>
          <a:xfrm>
            <a:off x="6270518" y="2755138"/>
            <a:ext cx="895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*</a:t>
            </a:r>
            <a:endParaRPr sz="180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532839" y="3704940"/>
            <a:ext cx="10845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595D4E"/>
                </a:solidFill>
                <a:latin typeface="Arial"/>
                <a:cs typeface="Arial"/>
              </a:rPr>
              <a:t>Parte</a:t>
            </a:r>
            <a:r>
              <a:rPr sz="1200" spc="-80" dirty="0">
                <a:solidFill>
                  <a:srgbClr val="595D4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95D4E"/>
                </a:solidFill>
                <a:latin typeface="Arial"/>
                <a:cs typeface="Arial"/>
              </a:rPr>
              <a:t>sezionata</a:t>
            </a:r>
            <a:endParaRPr sz="120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532839" y="4158115"/>
            <a:ext cx="12198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595D4E"/>
                </a:solidFill>
                <a:latin typeface="Arial"/>
                <a:cs typeface="Arial"/>
              </a:rPr>
              <a:t>Parte </a:t>
            </a:r>
            <a:r>
              <a:rPr sz="1200" spc="-5" dirty="0">
                <a:solidFill>
                  <a:srgbClr val="595D4E"/>
                </a:solidFill>
                <a:latin typeface="Arial"/>
                <a:cs typeface="Arial"/>
              </a:rPr>
              <a:t>non</a:t>
            </a:r>
            <a:r>
              <a:rPr sz="1200" spc="-90" dirty="0">
                <a:solidFill>
                  <a:srgbClr val="595D4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95D4E"/>
                </a:solidFill>
                <a:latin typeface="Arial"/>
                <a:cs typeface="Arial"/>
              </a:rPr>
              <a:t>rilevata</a:t>
            </a:r>
            <a:endParaRPr sz="120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532839" y="5077946"/>
            <a:ext cx="11938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solidFill>
                  <a:srgbClr val="595D4E"/>
                </a:solidFill>
                <a:latin typeface="Arial"/>
                <a:cs typeface="Arial"/>
              </a:rPr>
              <a:t>Tessitura</a:t>
            </a:r>
            <a:r>
              <a:rPr sz="1200" spc="-70" dirty="0">
                <a:solidFill>
                  <a:srgbClr val="595D4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95D4E"/>
                </a:solidFill>
                <a:latin typeface="Arial"/>
                <a:cs typeface="Arial"/>
              </a:rPr>
              <a:t>muraria</a:t>
            </a:r>
            <a:endParaRPr sz="1200">
              <a:latin typeface="Arial"/>
              <a:cs typeface="Arial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179997" y="3688803"/>
            <a:ext cx="270510" cy="270510"/>
          </a:xfrm>
          <a:custGeom>
            <a:avLst/>
            <a:gdLst/>
            <a:ahLst/>
            <a:cxnLst/>
            <a:rect l="l" t="t" r="r" b="b"/>
            <a:pathLst>
              <a:path w="270509" h="270510">
                <a:moveTo>
                  <a:pt x="0" y="270001"/>
                </a:moveTo>
                <a:lnTo>
                  <a:pt x="270002" y="270001"/>
                </a:lnTo>
                <a:lnTo>
                  <a:pt x="270002" y="0"/>
                </a:lnTo>
                <a:lnTo>
                  <a:pt x="0" y="0"/>
                </a:lnTo>
                <a:lnTo>
                  <a:pt x="0" y="270001"/>
                </a:lnTo>
                <a:close/>
              </a:path>
            </a:pathLst>
          </a:custGeom>
          <a:solidFill>
            <a:srgbClr val="C8C8C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79997" y="3688803"/>
            <a:ext cx="270510" cy="270510"/>
          </a:xfrm>
          <a:custGeom>
            <a:avLst/>
            <a:gdLst/>
            <a:ahLst/>
            <a:cxnLst/>
            <a:rect l="l" t="t" r="r" b="b"/>
            <a:pathLst>
              <a:path w="270509" h="270510">
                <a:moveTo>
                  <a:pt x="0" y="270001"/>
                </a:moveTo>
                <a:lnTo>
                  <a:pt x="270002" y="270001"/>
                </a:lnTo>
                <a:lnTo>
                  <a:pt x="270002" y="0"/>
                </a:lnTo>
                <a:lnTo>
                  <a:pt x="0" y="0"/>
                </a:lnTo>
                <a:lnTo>
                  <a:pt x="0" y="270001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82524" y="5081813"/>
            <a:ext cx="270002" cy="23000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82524" y="5061813"/>
            <a:ext cx="270510" cy="270510"/>
          </a:xfrm>
          <a:custGeom>
            <a:avLst/>
            <a:gdLst/>
            <a:ahLst/>
            <a:cxnLst/>
            <a:rect l="l" t="t" r="r" b="b"/>
            <a:pathLst>
              <a:path w="270509" h="270510">
                <a:moveTo>
                  <a:pt x="0" y="270001"/>
                </a:moveTo>
                <a:lnTo>
                  <a:pt x="270002" y="270001"/>
                </a:lnTo>
                <a:lnTo>
                  <a:pt x="270002" y="0"/>
                </a:lnTo>
                <a:lnTo>
                  <a:pt x="0" y="0"/>
                </a:lnTo>
                <a:lnTo>
                  <a:pt x="0" y="270001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79997" y="4141978"/>
            <a:ext cx="270510" cy="270510"/>
          </a:xfrm>
          <a:custGeom>
            <a:avLst/>
            <a:gdLst/>
            <a:ahLst/>
            <a:cxnLst/>
            <a:rect l="l" t="t" r="r" b="b"/>
            <a:pathLst>
              <a:path w="270509" h="270510">
                <a:moveTo>
                  <a:pt x="0" y="270001"/>
                </a:moveTo>
                <a:lnTo>
                  <a:pt x="270002" y="270001"/>
                </a:lnTo>
                <a:lnTo>
                  <a:pt x="270002" y="0"/>
                </a:lnTo>
                <a:lnTo>
                  <a:pt x="0" y="0"/>
                </a:lnTo>
                <a:lnTo>
                  <a:pt x="0" y="270001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79999" y="4141478"/>
            <a:ext cx="270510" cy="272415"/>
          </a:xfrm>
          <a:custGeom>
            <a:avLst/>
            <a:gdLst/>
            <a:ahLst/>
            <a:cxnLst/>
            <a:rect l="l" t="t" r="r" b="b"/>
            <a:pathLst>
              <a:path w="270509" h="272414">
                <a:moveTo>
                  <a:pt x="0" y="271957"/>
                </a:moveTo>
                <a:lnTo>
                  <a:pt x="270395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77807" y="4140541"/>
            <a:ext cx="273046" cy="27405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 txBox="1"/>
          <p:nvPr/>
        </p:nvSpPr>
        <p:spPr>
          <a:xfrm>
            <a:off x="532839" y="4537654"/>
            <a:ext cx="14179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16255" algn="l"/>
                <a:tab pos="774065" algn="l"/>
                <a:tab pos="1285875" algn="l"/>
              </a:tabLst>
            </a:pPr>
            <a:r>
              <a:rPr sz="1200" dirty="0">
                <a:solidFill>
                  <a:srgbClr val="595D4E"/>
                </a:solidFill>
                <a:latin typeface="Arial"/>
                <a:cs typeface="Arial"/>
              </a:rPr>
              <a:t>Parte	</a:t>
            </a:r>
            <a:r>
              <a:rPr sz="1200" spc="-5" dirty="0">
                <a:solidFill>
                  <a:srgbClr val="595D4E"/>
                </a:solidFill>
                <a:latin typeface="Arial"/>
                <a:cs typeface="Arial"/>
              </a:rPr>
              <a:t>i</a:t>
            </a:r>
            <a:r>
              <a:rPr sz="1200" dirty="0">
                <a:solidFill>
                  <a:srgbClr val="595D4E"/>
                </a:solidFill>
                <a:latin typeface="Arial"/>
                <a:cs typeface="Arial"/>
              </a:rPr>
              <a:t>n	corso	</a:t>
            </a:r>
            <a:r>
              <a:rPr sz="1200" spc="-5" dirty="0">
                <a:solidFill>
                  <a:srgbClr val="595D4E"/>
                </a:solidFill>
                <a:latin typeface="Arial"/>
                <a:cs typeface="Arial"/>
              </a:rPr>
              <a:t>di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200" spc="-5" dirty="0">
                <a:solidFill>
                  <a:srgbClr val="595D4E"/>
                </a:solidFill>
                <a:latin typeface="Arial"/>
                <a:cs typeface="Arial"/>
              </a:rPr>
              <a:t>approfondimento</a:t>
            </a:r>
            <a:endParaRPr sz="1200">
              <a:latin typeface="Arial"/>
              <a:cs typeface="Arial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246401" y="4553761"/>
            <a:ext cx="1149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*</a:t>
            </a:r>
            <a:endParaRPr sz="1800">
              <a:latin typeface="Arial"/>
              <a:cs typeface="Arial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719300" y="9005946"/>
            <a:ext cx="8191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dirty="0">
                <a:solidFill>
                  <a:srgbClr val="595D4E"/>
                </a:solidFill>
                <a:latin typeface="Arial"/>
                <a:cs typeface="Arial"/>
              </a:rPr>
              <a:t>0</a:t>
            </a:r>
            <a:endParaRPr sz="800">
              <a:latin typeface="Arial"/>
              <a:cs typeface="Arial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1079299" y="9005946"/>
            <a:ext cx="8191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dirty="0">
                <a:solidFill>
                  <a:srgbClr val="595D4E"/>
                </a:solidFill>
                <a:latin typeface="Arial"/>
                <a:cs typeface="Arial"/>
              </a:rPr>
              <a:t>1</a:t>
            </a:r>
            <a:endParaRPr sz="800">
              <a:latin typeface="Arial"/>
              <a:cs typeface="Arial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1439299" y="9005946"/>
            <a:ext cx="8191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dirty="0">
                <a:solidFill>
                  <a:srgbClr val="595D4E"/>
                </a:solidFill>
                <a:latin typeface="Arial"/>
                <a:cs typeface="Arial"/>
              </a:rPr>
              <a:t>2</a:t>
            </a:r>
            <a:endParaRPr sz="800">
              <a:latin typeface="Arial"/>
              <a:cs typeface="Arial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1799299" y="9005946"/>
            <a:ext cx="20066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dirty="0">
                <a:solidFill>
                  <a:srgbClr val="595D4E"/>
                </a:solidFill>
                <a:latin typeface="Arial"/>
                <a:cs typeface="Arial"/>
              </a:rPr>
              <a:t>3</a:t>
            </a:r>
            <a:r>
              <a:rPr sz="800" b="1" spc="-75" dirty="0">
                <a:solidFill>
                  <a:srgbClr val="595D4E"/>
                </a:solidFill>
                <a:latin typeface="Arial"/>
                <a:cs typeface="Arial"/>
              </a:rPr>
              <a:t> </a:t>
            </a:r>
            <a:r>
              <a:rPr sz="800" b="1" dirty="0">
                <a:solidFill>
                  <a:srgbClr val="595D4E"/>
                </a:solidFill>
                <a:latin typeface="Arial"/>
                <a:cs typeface="Arial"/>
              </a:rPr>
              <a:t>m</a:t>
            </a:r>
            <a:endParaRPr sz="800">
              <a:latin typeface="Arial"/>
              <a:cs typeface="Arial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760247" y="9156249"/>
            <a:ext cx="360045" cy="0"/>
          </a:xfrm>
          <a:custGeom>
            <a:avLst/>
            <a:gdLst/>
            <a:ahLst/>
            <a:cxnLst/>
            <a:rect l="l" t="t" r="r" b="b"/>
            <a:pathLst>
              <a:path w="360044">
                <a:moveTo>
                  <a:pt x="0" y="0"/>
                </a:moveTo>
                <a:lnTo>
                  <a:pt x="359994" y="0"/>
                </a:lnTo>
              </a:path>
            </a:pathLst>
          </a:custGeom>
          <a:ln w="36004">
            <a:solidFill>
              <a:srgbClr val="62614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120254" y="9192241"/>
            <a:ext cx="360045" cy="0"/>
          </a:xfrm>
          <a:custGeom>
            <a:avLst/>
            <a:gdLst/>
            <a:ahLst/>
            <a:cxnLst/>
            <a:rect l="l" t="t" r="r" b="b"/>
            <a:pathLst>
              <a:path w="360044">
                <a:moveTo>
                  <a:pt x="0" y="0"/>
                </a:moveTo>
                <a:lnTo>
                  <a:pt x="359994" y="0"/>
                </a:lnTo>
              </a:path>
            </a:pathLst>
          </a:custGeom>
          <a:ln w="36004">
            <a:solidFill>
              <a:srgbClr val="62614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480248" y="9156249"/>
            <a:ext cx="360045" cy="0"/>
          </a:xfrm>
          <a:custGeom>
            <a:avLst/>
            <a:gdLst/>
            <a:ahLst/>
            <a:cxnLst/>
            <a:rect l="l" t="t" r="r" b="b"/>
            <a:pathLst>
              <a:path w="360044">
                <a:moveTo>
                  <a:pt x="0" y="0"/>
                </a:moveTo>
                <a:lnTo>
                  <a:pt x="359994" y="0"/>
                </a:lnTo>
              </a:path>
            </a:pathLst>
          </a:custGeom>
          <a:ln w="36004">
            <a:solidFill>
              <a:srgbClr val="62614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2669997" y="8958533"/>
            <a:ext cx="2310130" cy="0"/>
          </a:xfrm>
          <a:custGeom>
            <a:avLst/>
            <a:gdLst/>
            <a:ahLst/>
            <a:cxnLst/>
            <a:rect l="l" t="t" r="r" b="b"/>
            <a:pathLst>
              <a:path w="2310129">
                <a:moveTo>
                  <a:pt x="2310003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C8C8C8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5159999" y="8958533"/>
            <a:ext cx="2310130" cy="0"/>
          </a:xfrm>
          <a:custGeom>
            <a:avLst/>
            <a:gdLst/>
            <a:ahLst/>
            <a:cxnLst/>
            <a:rect l="l" t="t" r="r" b="b"/>
            <a:pathLst>
              <a:path w="2310129">
                <a:moveTo>
                  <a:pt x="2310003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C8C8C8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2669997" y="7375766"/>
            <a:ext cx="4800600" cy="784860"/>
          </a:xfrm>
          <a:custGeom>
            <a:avLst/>
            <a:gdLst/>
            <a:ahLst/>
            <a:cxnLst/>
            <a:rect l="l" t="t" r="r" b="b"/>
            <a:pathLst>
              <a:path w="4800600" h="784859">
                <a:moveTo>
                  <a:pt x="0" y="784237"/>
                </a:moveTo>
                <a:lnTo>
                  <a:pt x="4800003" y="784237"/>
                </a:lnTo>
                <a:lnTo>
                  <a:pt x="4800003" y="0"/>
                </a:lnTo>
                <a:lnTo>
                  <a:pt x="0" y="0"/>
                </a:lnTo>
                <a:lnTo>
                  <a:pt x="0" y="784237"/>
                </a:lnTo>
                <a:close/>
              </a:path>
            </a:pathLst>
          </a:custGeom>
          <a:solidFill>
            <a:srgbClr val="BC371F">
              <a:alpha val="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2669997" y="5027307"/>
            <a:ext cx="4800600" cy="1477645"/>
          </a:xfrm>
          <a:custGeom>
            <a:avLst/>
            <a:gdLst/>
            <a:ahLst/>
            <a:cxnLst/>
            <a:rect l="l" t="t" r="r" b="b"/>
            <a:pathLst>
              <a:path w="4800600" h="1477645">
                <a:moveTo>
                  <a:pt x="0" y="1477048"/>
                </a:moveTo>
                <a:lnTo>
                  <a:pt x="4800003" y="1477048"/>
                </a:lnTo>
                <a:lnTo>
                  <a:pt x="4800003" y="0"/>
                </a:lnTo>
                <a:lnTo>
                  <a:pt x="0" y="0"/>
                </a:lnTo>
                <a:lnTo>
                  <a:pt x="0" y="1477048"/>
                </a:lnTo>
                <a:close/>
              </a:path>
            </a:pathLst>
          </a:custGeom>
          <a:solidFill>
            <a:srgbClr val="BC371F">
              <a:alpha val="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2669997" y="634466"/>
            <a:ext cx="4800600" cy="3189605"/>
          </a:xfrm>
          <a:custGeom>
            <a:avLst/>
            <a:gdLst/>
            <a:ahLst/>
            <a:cxnLst/>
            <a:rect l="l" t="t" r="r" b="b"/>
            <a:pathLst>
              <a:path w="4800600" h="3189604">
                <a:moveTo>
                  <a:pt x="0" y="3189351"/>
                </a:moveTo>
                <a:lnTo>
                  <a:pt x="4800003" y="3189351"/>
                </a:lnTo>
                <a:lnTo>
                  <a:pt x="4800003" y="0"/>
                </a:lnTo>
                <a:lnTo>
                  <a:pt x="0" y="0"/>
                </a:lnTo>
                <a:lnTo>
                  <a:pt x="0" y="3189351"/>
                </a:lnTo>
                <a:close/>
              </a:path>
            </a:pathLst>
          </a:custGeom>
          <a:solidFill>
            <a:srgbClr val="BC371F">
              <a:alpha val="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7248425" y="7671537"/>
            <a:ext cx="192709" cy="19269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7649995" y="6401785"/>
            <a:ext cx="192709" cy="19269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7248425" y="5681839"/>
            <a:ext cx="192709" cy="19269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7248425" y="2132787"/>
            <a:ext cx="192709" cy="19269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7630390" y="634456"/>
            <a:ext cx="192709" cy="19269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715" algn="r">
              <a:lnSpc>
                <a:spcPts val="1645"/>
              </a:lnSpc>
            </a:pPr>
            <a:r>
              <a:rPr dirty="0"/>
              <a:t>Il </a:t>
            </a:r>
            <a:r>
              <a:rPr spc="-5" dirty="0"/>
              <a:t>campanile vittoniano </a:t>
            </a:r>
            <a:r>
              <a:rPr dirty="0"/>
              <a:t>dell’antica </a:t>
            </a:r>
            <a:r>
              <a:rPr spc="-5" dirty="0"/>
              <a:t>casa comunale </a:t>
            </a:r>
            <a:r>
              <a:rPr dirty="0"/>
              <a:t>a Montanaro</a:t>
            </a:r>
            <a:r>
              <a:rPr spc="-75" dirty="0"/>
              <a:t> </a:t>
            </a:r>
            <a:r>
              <a:rPr spc="-10" dirty="0"/>
              <a:t>(TO)</a:t>
            </a:r>
          </a:p>
          <a:p>
            <a:pPr marR="5080" algn="r">
              <a:lnSpc>
                <a:spcPct val="100000"/>
              </a:lnSpc>
            </a:pPr>
            <a:r>
              <a:rPr dirty="0"/>
              <a:t>Studi per una </a:t>
            </a:r>
            <a:r>
              <a:rPr spc="-5" dirty="0"/>
              <a:t>storia </a:t>
            </a:r>
            <a:r>
              <a:rPr dirty="0"/>
              <a:t>della </a:t>
            </a:r>
            <a:r>
              <a:rPr spc="-5" dirty="0"/>
              <a:t>sua</a:t>
            </a:r>
            <a:r>
              <a:rPr spc="-95" dirty="0"/>
              <a:t> </a:t>
            </a:r>
            <a:r>
              <a:rPr spc="-5" dirty="0"/>
              <a:t>costruzione</a:t>
            </a:r>
          </a:p>
        </p:txBody>
      </p:sp>
      <p:sp>
        <p:nvSpPr>
          <p:cNvPr id="77" name="object 77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45"/>
              </a:lnSpc>
            </a:pPr>
            <a:r>
              <a:rPr spc="-5" dirty="0">
                <a:solidFill>
                  <a:srgbClr val="595D4E"/>
                </a:solidFill>
              </a:rPr>
              <a:t>Relatori: </a:t>
            </a:r>
            <a:r>
              <a:rPr spc="-5" dirty="0"/>
              <a:t>Carla Bartolozzi, </a:t>
            </a:r>
            <a:r>
              <a:rPr dirty="0"/>
              <a:t>Francesco</a:t>
            </a:r>
            <a:r>
              <a:rPr spc="-70" dirty="0"/>
              <a:t> </a:t>
            </a:r>
            <a:r>
              <a:rPr spc="-5" dirty="0"/>
              <a:t>Novelli</a:t>
            </a:r>
          </a:p>
        </p:txBody>
      </p:sp>
      <p:pic>
        <p:nvPicPr>
          <p:cNvPr id="70" name="Immagine 6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118" y="701260"/>
            <a:ext cx="2868801" cy="3825068"/>
          </a:xfrm>
          <a:prstGeom prst="rect">
            <a:avLst/>
          </a:prstGeom>
        </p:spPr>
      </p:pic>
      <p:pic>
        <p:nvPicPr>
          <p:cNvPr id="71" name="Immagine 7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8119" y="4639295"/>
            <a:ext cx="2886051" cy="2164539"/>
          </a:xfrm>
          <a:prstGeom prst="rect">
            <a:avLst/>
          </a:prstGeom>
        </p:spPr>
      </p:pic>
      <p:pic>
        <p:nvPicPr>
          <p:cNvPr id="72" name="Immagine 7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3061" y="701260"/>
            <a:ext cx="2881820" cy="3842427"/>
          </a:xfrm>
          <a:prstGeom prst="rect">
            <a:avLst/>
          </a:prstGeom>
        </p:spPr>
      </p:pic>
      <p:pic>
        <p:nvPicPr>
          <p:cNvPr id="78" name="Immagine 7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3061" y="4761687"/>
            <a:ext cx="2881820" cy="3842427"/>
          </a:xfrm>
          <a:prstGeom prst="rect">
            <a:avLst/>
          </a:prstGeom>
        </p:spPr>
      </p:pic>
      <p:pic>
        <p:nvPicPr>
          <p:cNvPr id="79" name="Immagine 7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8119" y="6954626"/>
            <a:ext cx="2894816" cy="21711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79999" y="9605257"/>
            <a:ext cx="1486616" cy="9067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321001" y="9605264"/>
            <a:ext cx="2310002" cy="9067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715" algn="r">
              <a:lnSpc>
                <a:spcPts val="1645"/>
              </a:lnSpc>
            </a:pPr>
            <a:r>
              <a:rPr dirty="0"/>
              <a:t>Il </a:t>
            </a:r>
            <a:r>
              <a:rPr spc="-5" dirty="0"/>
              <a:t>campanile vittoniano </a:t>
            </a:r>
            <a:r>
              <a:rPr dirty="0"/>
              <a:t>dell’antica </a:t>
            </a:r>
            <a:r>
              <a:rPr spc="-5" dirty="0"/>
              <a:t>casa comunale </a:t>
            </a:r>
            <a:r>
              <a:rPr dirty="0"/>
              <a:t>a Montanaro</a:t>
            </a:r>
            <a:r>
              <a:rPr spc="-75" dirty="0"/>
              <a:t> </a:t>
            </a:r>
            <a:r>
              <a:rPr spc="-10" dirty="0"/>
              <a:t>(TO)</a:t>
            </a:r>
          </a:p>
          <a:p>
            <a:pPr marR="5080" algn="r">
              <a:lnSpc>
                <a:spcPct val="100000"/>
              </a:lnSpc>
            </a:pPr>
            <a:r>
              <a:rPr dirty="0"/>
              <a:t>Studi per una </a:t>
            </a:r>
            <a:r>
              <a:rPr spc="-5" dirty="0"/>
              <a:t>storia </a:t>
            </a:r>
            <a:r>
              <a:rPr dirty="0"/>
              <a:t>della </a:t>
            </a:r>
            <a:r>
              <a:rPr spc="-5" dirty="0"/>
              <a:t>sua</a:t>
            </a:r>
            <a:r>
              <a:rPr spc="-95" dirty="0"/>
              <a:t> </a:t>
            </a:r>
            <a:r>
              <a:rPr spc="-5" dirty="0"/>
              <a:t>costruzione</a:t>
            </a:r>
          </a:p>
        </p:txBody>
      </p:sp>
      <p:sp>
        <p:nvSpPr>
          <p:cNvPr id="49" name="object 49"/>
          <p:cNvSpPr txBox="1">
            <a:spLocks noGrp="1"/>
          </p:cNvSpPr>
          <p:nvPr>
            <p:ph type="dt" sz="half" idx="6"/>
          </p:nvPr>
        </p:nvSpPr>
        <p:spPr>
          <a:xfrm>
            <a:off x="11192457" y="10269734"/>
            <a:ext cx="3759834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45"/>
              </a:lnSpc>
            </a:pPr>
            <a:r>
              <a:rPr spc="-5" dirty="0"/>
              <a:t>Carla Bartolozzi, </a:t>
            </a:r>
            <a:r>
              <a:rPr dirty="0"/>
              <a:t>Francesco</a:t>
            </a:r>
            <a:r>
              <a:rPr spc="-70" dirty="0"/>
              <a:t> </a:t>
            </a:r>
            <a:r>
              <a:rPr spc="-5" dirty="0"/>
              <a:t>Novelli</a:t>
            </a:r>
          </a:p>
        </p:txBody>
      </p:sp>
      <p:sp>
        <p:nvSpPr>
          <p:cNvPr id="53" name="CasellaDiTesto 52">
            <a:extLst>
              <a:ext uri="{FF2B5EF4-FFF2-40B4-BE49-F238E27FC236}">
                <a16:creationId xmlns:a16="http://schemas.microsoft.com/office/drawing/2014/main" id="{AE66A862-5808-664D-AE10-22EB9A8316A9}"/>
              </a:ext>
            </a:extLst>
          </p:cNvPr>
          <p:cNvSpPr txBox="1"/>
          <p:nvPr/>
        </p:nvSpPr>
        <p:spPr>
          <a:xfrm>
            <a:off x="7715250" y="1028760"/>
            <a:ext cx="6096000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fronte di una conoscenza storica e del cantiere che si può definire esaustiva si aprono alcune questioni in merito alla progettazione dei futuri interventi per la conservazione del campanile di Montanaro. Fra questi:</a:t>
            </a:r>
          </a:p>
          <a:p>
            <a:endParaRPr lang="it-IT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400" dirty="0" smtClean="0"/>
              <a:t>Consolidamento della scala in pietra;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400" dirty="0" smtClean="0"/>
              <a:t>Ispezione dell’interno cuspide e analisi della struttura lignea;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400" dirty="0" smtClean="0"/>
              <a:t>Orologio: valutazione di una sostituzione del meccanismo attuale;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400" dirty="0" smtClean="0"/>
              <a:t>Ridefinizione delle componenti impiantistiche invasive all’interno del campanile;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400" dirty="0" smtClean="0"/>
              <a:t>Adeguamento parafulmine.</a:t>
            </a:r>
            <a:endParaRPr lang="it-IT" sz="2400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48CE6EF-C2C1-7544-8ED0-2D86C8383F7D}"/>
              </a:ext>
            </a:extLst>
          </p:cNvPr>
          <p:cNvSpPr txBox="1"/>
          <p:nvPr/>
        </p:nvSpPr>
        <p:spPr>
          <a:xfrm>
            <a:off x="167299" y="8933648"/>
            <a:ext cx="12538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solidFill>
                  <a:srgbClr val="595959"/>
                </a:solidFill>
                <a:latin typeface="Arial Narrow"/>
                <a:cs typeface="Arial Narrow"/>
              </a:rPr>
              <a:t>Scansione</a:t>
            </a:r>
            <a:r>
              <a:rPr lang="en-US" i="1" dirty="0" smtClean="0">
                <a:solidFill>
                  <a:srgbClr val="595959"/>
                </a:solidFill>
                <a:latin typeface="Arial Narrow"/>
                <a:cs typeface="Arial Narrow"/>
              </a:rPr>
              <a:t> laser, 2020. Laboratory </a:t>
            </a:r>
            <a:r>
              <a:rPr lang="en-US" i="1" dirty="0">
                <a:solidFill>
                  <a:srgbClr val="595959"/>
                </a:solidFill>
                <a:latin typeface="Arial Narrow"/>
                <a:cs typeface="Arial Narrow"/>
              </a:rPr>
              <a:t>of Geomatics for Cultural Heritage</a:t>
            </a:r>
            <a:r>
              <a:rPr lang="en-US" dirty="0">
                <a:solidFill>
                  <a:srgbClr val="595959"/>
                </a:solidFill>
                <a:latin typeface="Arial Narrow"/>
                <a:cs typeface="Arial Narrow"/>
              </a:rPr>
              <a:t>, </a:t>
            </a:r>
            <a:r>
              <a:rPr lang="en-US" dirty="0" err="1">
                <a:solidFill>
                  <a:srgbClr val="595959"/>
                </a:solidFill>
                <a:latin typeface="Arial Narrow"/>
                <a:cs typeface="Arial Narrow"/>
              </a:rPr>
              <a:t>Politecnico</a:t>
            </a:r>
            <a:r>
              <a:rPr lang="en-US" dirty="0">
                <a:solidFill>
                  <a:srgbClr val="595959"/>
                </a:solidFill>
                <a:latin typeface="Arial Narrow"/>
                <a:cs typeface="Arial Narrow"/>
              </a:rPr>
              <a:t> di Torino ,</a:t>
            </a:r>
            <a:r>
              <a:rPr lang="en-US" dirty="0" smtClean="0">
                <a:solidFill>
                  <a:srgbClr val="595959"/>
                </a:solidFill>
                <a:latin typeface="Arial Narrow"/>
                <a:cs typeface="Arial Narrow"/>
              </a:rPr>
              <a:t>DAD </a:t>
            </a:r>
            <a:r>
              <a:rPr lang="en-US" dirty="0">
                <a:solidFill>
                  <a:srgbClr val="595959"/>
                </a:solidFill>
                <a:latin typeface="Arial Narrow"/>
                <a:cs typeface="Arial Narrow"/>
              </a:rPr>
              <a:t>(</a:t>
            </a:r>
            <a:r>
              <a:rPr lang="en-US" dirty="0" err="1">
                <a:solidFill>
                  <a:srgbClr val="595959"/>
                </a:solidFill>
                <a:latin typeface="Arial Narrow"/>
                <a:cs typeface="Arial Narrow"/>
              </a:rPr>
              <a:t>Dipartimento</a:t>
            </a:r>
            <a:r>
              <a:rPr lang="en-US" dirty="0">
                <a:solidFill>
                  <a:srgbClr val="595959"/>
                </a:solidFill>
                <a:latin typeface="Arial Narrow"/>
                <a:cs typeface="Arial Narrow"/>
              </a:rPr>
              <a:t> </a:t>
            </a:r>
            <a:r>
              <a:rPr lang="en-US" dirty="0" err="1">
                <a:solidFill>
                  <a:srgbClr val="595959"/>
                </a:solidFill>
                <a:latin typeface="Arial Narrow"/>
                <a:cs typeface="Arial Narrow"/>
              </a:rPr>
              <a:t>Architettura</a:t>
            </a:r>
            <a:r>
              <a:rPr lang="en-US" dirty="0">
                <a:solidFill>
                  <a:srgbClr val="595959"/>
                </a:solidFill>
                <a:latin typeface="Arial Narrow"/>
                <a:cs typeface="Arial Narrow"/>
              </a:rPr>
              <a:t> e Design)        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02" t="2043" r="34383"/>
          <a:stretch/>
        </p:blipFill>
        <p:spPr>
          <a:xfrm>
            <a:off x="1037602" y="375425"/>
            <a:ext cx="4876800" cy="8213769"/>
          </a:xfrm>
          <a:prstGeom prst="rect">
            <a:avLst/>
          </a:prstGeom>
        </p:spPr>
      </p:pic>
      <p:sp>
        <p:nvSpPr>
          <p:cNvPr id="11" name="Titolo 5"/>
          <p:cNvSpPr>
            <a:spLocks noGrp="1"/>
          </p:cNvSpPr>
          <p:nvPr>
            <p:ph type="title"/>
          </p:nvPr>
        </p:nvSpPr>
        <p:spPr>
          <a:xfrm>
            <a:off x="167299" y="84405"/>
            <a:ext cx="14791100" cy="369332"/>
          </a:xfrm>
        </p:spPr>
        <p:txBody>
          <a:bodyPr/>
          <a:lstStyle/>
          <a:p>
            <a:r>
              <a:rPr lang="it-IT" u="none" dirty="0" smtClean="0"/>
              <a:t>Conclusioni</a:t>
            </a:r>
            <a:endParaRPr lang="it-IT" u="none" dirty="0"/>
          </a:p>
        </p:txBody>
      </p:sp>
    </p:spTree>
    <p:extLst>
      <p:ext uri="{BB962C8B-B14F-4D97-AF65-F5344CB8AC3E}">
        <p14:creationId xmlns:p14="http://schemas.microsoft.com/office/powerpoint/2010/main" val="303964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540198E-EB5E-2B49-921F-16205F27CB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96250" y="1079500"/>
            <a:ext cx="6755130" cy="8710077"/>
          </a:xfrm>
        </p:spPr>
        <p:txBody>
          <a:bodyPr/>
          <a:lstStyle/>
          <a:p>
            <a:pPr algn="just"/>
            <a:r>
              <a:rPr lang="it-IT" sz="2000" dirty="0" smtClean="0"/>
              <a:t>«</a:t>
            </a:r>
            <a:r>
              <a:rPr lang="it-I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Costrutta la chiesa, con atti consiliari del 13 agosto e 21 novembre del 1769 </a:t>
            </a:r>
            <a:r>
              <a:rPr lang="it-IT" sz="2000" dirty="0"/>
              <a:t>il Consiglio deliberò di ricostruire  la </a:t>
            </a:r>
            <a:r>
              <a:rPr lang="it-I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casa comunale e il  nuovo campanile</a:t>
            </a:r>
            <a:r>
              <a:rPr lang="it-IT" sz="2000" dirty="0"/>
              <a:t>. Per i disegni si ricorse nuovamente all’ing. Vittone</a:t>
            </a:r>
            <a:r>
              <a:rPr lang="it-IT" sz="2000" dirty="0" smtClean="0"/>
              <a:t>. </a:t>
            </a:r>
          </a:p>
          <a:p>
            <a:pPr algn="just"/>
            <a:r>
              <a:rPr lang="it-IT" sz="2000" dirty="0" smtClean="0"/>
              <a:t>[…]</a:t>
            </a:r>
            <a:endParaRPr lang="it-IT" sz="2000" dirty="0"/>
          </a:p>
          <a:p>
            <a:pPr algn="just"/>
            <a:r>
              <a:rPr lang="it-IT" sz="2000" dirty="0"/>
              <a:t>Erano discordi i pareri sul luogo ove era a collocarsi il campanile …. Non fu senza difficoltà che riuscì il Vittone a convincere i Consiglieri degli inconvenienti gravissimi che ne sarebbero nati in qualunque dei tre siti fosse collocato il campanile. Alla fine fu accettato il suo parere di levarlo colà ove si trova </a:t>
            </a:r>
            <a:r>
              <a:rPr lang="it-IT" sz="2000" dirty="0" smtClean="0"/>
              <a:t>oggidì. </a:t>
            </a:r>
          </a:p>
          <a:p>
            <a:pPr algn="just"/>
            <a:r>
              <a:rPr lang="it-IT" sz="2000" dirty="0" smtClean="0"/>
              <a:t>[…]</a:t>
            </a:r>
            <a:endParaRPr lang="it-IT" sz="2000" dirty="0"/>
          </a:p>
          <a:p>
            <a:pPr algn="just"/>
            <a:r>
              <a:rPr lang="it-IT" sz="2000" dirty="0" smtClean="0"/>
              <a:t>Per </a:t>
            </a:r>
            <a:r>
              <a:rPr lang="it-IT" sz="2000" dirty="0" err="1" smtClean="0"/>
              <a:t>costrurre</a:t>
            </a:r>
            <a:r>
              <a:rPr lang="it-IT" sz="2000" dirty="0" smtClean="0"/>
              <a:t> la nuova chiesa fu mestieri di abbassare il livello della medesima, e quindi della piazza che le sta dinnanzi. Di qui avvenne che alla chiesa di Santa Marta non si poteva accedere se non per mezzo d’una scala a farsi […]. Ma questo abbassamento di livello nuoceva del pari alla chiesa dalla parte di mezzanotte. </a:t>
            </a:r>
            <a:r>
              <a:rPr lang="it-IT" sz="2000" dirty="0" err="1" smtClean="0"/>
              <a:t>Imperocché</a:t>
            </a:r>
            <a:r>
              <a:rPr lang="it-IT" sz="2000" dirty="0" smtClean="0"/>
              <a:t> al di là del fosso </a:t>
            </a:r>
            <a:r>
              <a:rPr lang="it-IT" sz="2000" dirty="0" err="1" smtClean="0"/>
              <a:t>Merdarello</a:t>
            </a:r>
            <a:r>
              <a:rPr lang="it-IT" sz="2000" dirty="0" smtClean="0"/>
              <a:t>, che dietro la barbacane correva da levante ad occidente, e scaricava le acque sulla piazza della chiesa, il terreno era molto elevato, e ciò era causa di grande umidità nei muri a mezzanotte della chiesa, che deperivano. Si consultò l’ingegnere Vittone intorno al modo di levar quel grave inconveniente […]».</a:t>
            </a:r>
          </a:p>
          <a:p>
            <a:pPr algn="just"/>
            <a:endParaRPr lang="it-IT" b="1" u="sng" dirty="0"/>
          </a:p>
          <a:p>
            <a:pPr algn="just"/>
            <a:endParaRPr lang="it-IT" sz="1600" dirty="0" smtClean="0"/>
          </a:p>
          <a:p>
            <a:pPr algn="just"/>
            <a:endParaRPr lang="it-IT" sz="1600" dirty="0"/>
          </a:p>
          <a:p>
            <a:pPr algn="just"/>
            <a:r>
              <a:rPr lang="it-IT" sz="2000" dirty="0" smtClean="0"/>
              <a:t>Antonio </a:t>
            </a:r>
            <a:r>
              <a:rPr lang="it-IT" sz="2000" dirty="0" err="1"/>
              <a:t>Dondana</a:t>
            </a:r>
            <a:r>
              <a:rPr lang="it-IT" sz="2000" dirty="0"/>
              <a:t>, </a:t>
            </a:r>
            <a:r>
              <a:rPr lang="it-IT" sz="2000" i="1" dirty="0"/>
              <a:t>Memorie storiche di Montanaro</a:t>
            </a:r>
            <a:r>
              <a:rPr lang="it-IT" sz="2000" dirty="0"/>
              <a:t>, Torino, Tipografia Eredi Botta, 1884</a:t>
            </a:r>
          </a:p>
          <a:p>
            <a:endParaRPr lang="it-IT" dirty="0"/>
          </a:p>
          <a:p>
            <a:endParaRPr lang="it-IT" dirty="0"/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22618C46-8DD4-1A44-AC8F-D59A520A6ABF}"/>
              </a:ext>
            </a:extLst>
          </p:cNvPr>
          <p:cNvSpPr/>
          <p:nvPr/>
        </p:nvSpPr>
        <p:spPr>
          <a:xfrm>
            <a:off x="179999" y="9605257"/>
            <a:ext cx="1486616" cy="9067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EF8DDA2D-F46F-9E4E-A197-C65DE5A4EF8B}"/>
              </a:ext>
            </a:extLst>
          </p:cNvPr>
          <p:cNvSpPr/>
          <p:nvPr/>
        </p:nvSpPr>
        <p:spPr>
          <a:xfrm>
            <a:off x="2321001" y="9605264"/>
            <a:ext cx="2310002" cy="9067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105">
            <a:extLst>
              <a:ext uri="{FF2B5EF4-FFF2-40B4-BE49-F238E27FC236}">
                <a16:creationId xmlns:a16="http://schemas.microsoft.com/office/drawing/2014/main" id="{C80259EB-B711-024D-8D39-86045E125A5B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9249506" y="9629654"/>
            <a:ext cx="5703569" cy="4375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715" algn="r">
              <a:lnSpc>
                <a:spcPts val="1645"/>
              </a:lnSpc>
            </a:pPr>
            <a:r>
              <a:rPr dirty="0"/>
              <a:t>Il </a:t>
            </a:r>
            <a:r>
              <a:rPr spc="-5" dirty="0"/>
              <a:t>campanile vittoniano </a:t>
            </a:r>
            <a:r>
              <a:rPr dirty="0"/>
              <a:t>dell’antica </a:t>
            </a:r>
            <a:r>
              <a:rPr spc="-5" dirty="0"/>
              <a:t>casa comunale </a:t>
            </a:r>
            <a:r>
              <a:rPr dirty="0"/>
              <a:t>a Montanaro</a:t>
            </a:r>
            <a:r>
              <a:rPr spc="-75" dirty="0"/>
              <a:t> </a:t>
            </a:r>
            <a:r>
              <a:rPr spc="-10" dirty="0"/>
              <a:t>(TO)</a:t>
            </a:r>
          </a:p>
          <a:p>
            <a:pPr marR="5080" algn="r">
              <a:lnSpc>
                <a:spcPct val="100000"/>
              </a:lnSpc>
            </a:pPr>
            <a:r>
              <a:rPr dirty="0"/>
              <a:t>Studi per una </a:t>
            </a:r>
            <a:r>
              <a:rPr spc="-5" dirty="0"/>
              <a:t>storia </a:t>
            </a:r>
            <a:r>
              <a:rPr dirty="0"/>
              <a:t>della </a:t>
            </a:r>
            <a:r>
              <a:rPr spc="-5" dirty="0"/>
              <a:t>sua</a:t>
            </a:r>
            <a:r>
              <a:rPr spc="-95" dirty="0"/>
              <a:t> </a:t>
            </a:r>
            <a:r>
              <a:rPr spc="-5" dirty="0"/>
              <a:t>costruzione</a:t>
            </a:r>
          </a:p>
        </p:txBody>
      </p:sp>
      <p:sp>
        <p:nvSpPr>
          <p:cNvPr id="7" name="object 106">
            <a:extLst>
              <a:ext uri="{FF2B5EF4-FFF2-40B4-BE49-F238E27FC236}">
                <a16:creationId xmlns:a16="http://schemas.microsoft.com/office/drawing/2014/main" id="{F8EDBE3B-7554-0044-9929-F15C51D09915}"/>
              </a:ext>
            </a:extLst>
          </p:cNvPr>
          <p:cNvSpPr txBox="1">
            <a:spLocks noGrp="1"/>
          </p:cNvSpPr>
          <p:nvPr>
            <p:ph type="dt" sz="half" idx="6"/>
          </p:nvPr>
        </p:nvSpPr>
        <p:spPr>
          <a:xfrm>
            <a:off x="11192457" y="10269734"/>
            <a:ext cx="3759834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45"/>
              </a:lnSpc>
            </a:pPr>
            <a:r>
              <a:rPr spc="-5" dirty="0">
                <a:solidFill>
                  <a:srgbClr val="595D4E"/>
                </a:solidFill>
              </a:rPr>
              <a:t> </a:t>
            </a:r>
            <a:r>
              <a:rPr spc="-5" dirty="0"/>
              <a:t>Carla Bartolozzi, </a:t>
            </a:r>
            <a:r>
              <a:rPr dirty="0"/>
              <a:t>Francesco</a:t>
            </a:r>
            <a:r>
              <a:rPr spc="-70" dirty="0"/>
              <a:t> </a:t>
            </a:r>
            <a:r>
              <a:rPr spc="-5" dirty="0"/>
              <a:t>Novelli</a:t>
            </a:r>
          </a:p>
        </p:txBody>
      </p:sp>
      <p:sp>
        <p:nvSpPr>
          <p:cNvPr id="9" name="Titolo 8">
            <a:extLst>
              <a:ext uri="{FF2B5EF4-FFF2-40B4-BE49-F238E27FC236}">
                <a16:creationId xmlns:a16="http://schemas.microsoft.com/office/drawing/2014/main" id="{370697B8-2542-5C4E-9676-F0CCB97BE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299" y="84405"/>
            <a:ext cx="14791100" cy="369332"/>
          </a:xfrm>
        </p:spPr>
        <p:txBody>
          <a:bodyPr/>
          <a:lstStyle/>
          <a:p>
            <a:r>
              <a:rPr lang="it-IT" i="1" u="none" dirty="0" smtClean="0"/>
              <a:t>7 settembre 1767, Bernardo Vittone a Montanaro</a:t>
            </a:r>
            <a:endParaRPr lang="it-IT" i="1" u="none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D7ACB3A-C489-4D42-A62E-C3B04570C9A9}"/>
              </a:ext>
            </a:extLst>
          </p:cNvPr>
          <p:cNvSpPr txBox="1"/>
          <p:nvPr/>
        </p:nvSpPr>
        <p:spPr>
          <a:xfrm>
            <a:off x="476249" y="8529493"/>
            <a:ext cx="4955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/>
              <a:t>Schema della Piazza della chiesa prima del suo ampliamento, 1767 c.a., Archivio Storico Montanaro</a:t>
            </a:r>
            <a:endParaRPr lang="it-IT" sz="1600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76250" y="774700"/>
            <a:ext cx="4960615" cy="7696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615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79999" y="9605257"/>
            <a:ext cx="1486616" cy="9067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321001" y="9605264"/>
            <a:ext cx="2310002" cy="9067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715" algn="r">
              <a:lnSpc>
                <a:spcPts val="1645"/>
              </a:lnSpc>
            </a:pPr>
            <a:r>
              <a:rPr dirty="0"/>
              <a:t>Il </a:t>
            </a:r>
            <a:r>
              <a:rPr spc="-5" dirty="0"/>
              <a:t>campanile vittoniano </a:t>
            </a:r>
            <a:r>
              <a:rPr dirty="0"/>
              <a:t>dell’antica </a:t>
            </a:r>
            <a:r>
              <a:rPr spc="-5" dirty="0"/>
              <a:t>casa comunale </a:t>
            </a:r>
            <a:r>
              <a:rPr dirty="0"/>
              <a:t>a Montanaro</a:t>
            </a:r>
            <a:r>
              <a:rPr spc="-75" dirty="0"/>
              <a:t> </a:t>
            </a:r>
            <a:r>
              <a:rPr spc="-10" dirty="0"/>
              <a:t>(TO)</a:t>
            </a:r>
          </a:p>
          <a:p>
            <a:pPr marR="5080" algn="r">
              <a:lnSpc>
                <a:spcPct val="100000"/>
              </a:lnSpc>
            </a:pPr>
            <a:r>
              <a:rPr dirty="0"/>
              <a:t>Studi per una </a:t>
            </a:r>
            <a:r>
              <a:rPr spc="-5" dirty="0"/>
              <a:t>storia </a:t>
            </a:r>
            <a:r>
              <a:rPr dirty="0"/>
              <a:t>della </a:t>
            </a:r>
            <a:r>
              <a:rPr spc="-5" dirty="0"/>
              <a:t>sua</a:t>
            </a:r>
            <a:r>
              <a:rPr spc="-95" dirty="0"/>
              <a:t> </a:t>
            </a:r>
            <a:r>
              <a:rPr spc="-5" dirty="0"/>
              <a:t>costruzione</a:t>
            </a:r>
          </a:p>
        </p:txBody>
      </p:sp>
      <p:sp>
        <p:nvSpPr>
          <p:cNvPr id="49" name="object 49"/>
          <p:cNvSpPr txBox="1">
            <a:spLocks noGrp="1"/>
          </p:cNvSpPr>
          <p:nvPr>
            <p:ph type="dt" sz="half" idx="6"/>
          </p:nvPr>
        </p:nvSpPr>
        <p:spPr>
          <a:xfrm>
            <a:off x="11192457" y="10269734"/>
            <a:ext cx="3759834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45"/>
              </a:lnSpc>
            </a:pPr>
            <a:r>
              <a:rPr spc="-5" dirty="0">
                <a:solidFill>
                  <a:srgbClr val="595D4E"/>
                </a:solidFill>
              </a:rPr>
              <a:t> </a:t>
            </a:r>
            <a:r>
              <a:rPr spc="-5" dirty="0"/>
              <a:t>Carla Bartolozzi, </a:t>
            </a:r>
            <a:r>
              <a:rPr dirty="0"/>
              <a:t>Francesco</a:t>
            </a:r>
            <a:r>
              <a:rPr spc="-70" dirty="0"/>
              <a:t> </a:t>
            </a:r>
            <a:r>
              <a:rPr spc="-5" dirty="0"/>
              <a:t>Novelli</a:t>
            </a:r>
          </a:p>
        </p:txBody>
      </p:sp>
      <p:sp>
        <p:nvSpPr>
          <p:cNvPr id="14" name="Titolo 13">
            <a:extLst>
              <a:ext uri="{FF2B5EF4-FFF2-40B4-BE49-F238E27FC236}">
                <a16:creationId xmlns:a16="http://schemas.microsoft.com/office/drawing/2014/main" id="{1110A49C-F1E9-5444-8288-E3E325794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865" y="4813300"/>
            <a:ext cx="4210436" cy="609599"/>
          </a:xfrm>
        </p:spPr>
        <p:txBody>
          <a:bodyPr/>
          <a:lstStyle/>
          <a:p>
            <a:r>
              <a:rPr lang="it-IT" sz="1800" i="1" u="none" dirty="0" smtClean="0"/>
              <a:t>Mappa </a:t>
            </a:r>
            <a:r>
              <a:rPr lang="it-IT" sz="1800" i="1" u="none" dirty="0" err="1" smtClean="0"/>
              <a:t>Casarini</a:t>
            </a:r>
            <a:r>
              <a:rPr lang="it-IT" sz="1800" u="none" dirty="0" smtClean="0"/>
              <a:t>, dettaglio, 1750. </a:t>
            </a:r>
            <a:br>
              <a:rPr lang="it-IT" sz="1800" u="none" dirty="0" smtClean="0"/>
            </a:br>
            <a:r>
              <a:rPr lang="it-IT" sz="1800" u="none" dirty="0" smtClean="0"/>
              <a:t>Archivio Storico Montanaro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/>
              <a:t/>
            </a:r>
            <a:br>
              <a:rPr lang="it-IT" dirty="0"/>
            </a:b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/>
            </a:r>
            <a:br>
              <a:rPr lang="it-IT" dirty="0" smtClean="0"/>
            </a:br>
            <a:r>
              <a:rPr lang="it-IT" dirty="0"/>
              <a:t/>
            </a:r>
            <a:br>
              <a:rPr lang="it-IT" dirty="0"/>
            </a:br>
            <a:r>
              <a:rPr lang="it-IT" dirty="0" smtClean="0"/>
              <a:t/>
            </a:r>
            <a:br>
              <a:rPr lang="it-IT" dirty="0" smtClean="0"/>
            </a:br>
            <a:endParaRPr lang="it-IT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2" t="27150" r="40449" b="62942"/>
          <a:stretch/>
        </p:blipFill>
        <p:spPr>
          <a:xfrm>
            <a:off x="219865" y="420931"/>
            <a:ext cx="4218600" cy="4314704"/>
          </a:xfrm>
          <a:prstGeom prst="rect">
            <a:avLst/>
          </a:prstGeom>
        </p:spPr>
      </p:pic>
      <p:sp>
        <p:nvSpPr>
          <p:cNvPr id="2" name="Ovale 1"/>
          <p:cNvSpPr/>
          <p:nvPr/>
        </p:nvSpPr>
        <p:spPr>
          <a:xfrm>
            <a:off x="1118684" y="2374900"/>
            <a:ext cx="1905000" cy="1828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95" t="18119" r="32067" b="65492"/>
          <a:stretch/>
        </p:blipFill>
        <p:spPr>
          <a:xfrm>
            <a:off x="4600202" y="455402"/>
            <a:ext cx="4838524" cy="4280233"/>
          </a:xfrm>
          <a:prstGeom prst="rect">
            <a:avLst/>
          </a:prstGeom>
        </p:spPr>
      </p:pic>
      <p:sp>
        <p:nvSpPr>
          <p:cNvPr id="10" name="Ovale 9"/>
          <p:cNvSpPr/>
          <p:nvPr/>
        </p:nvSpPr>
        <p:spPr>
          <a:xfrm>
            <a:off x="5810250" y="2070100"/>
            <a:ext cx="2133600" cy="2057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Titolo 13">
            <a:extLst>
              <a:ext uri="{FF2B5EF4-FFF2-40B4-BE49-F238E27FC236}">
                <a16:creationId xmlns:a16="http://schemas.microsoft.com/office/drawing/2014/main" id="{1110A49C-F1E9-5444-8288-E3E32579450E}"/>
              </a:ext>
            </a:extLst>
          </p:cNvPr>
          <p:cNvSpPr txBox="1">
            <a:spLocks/>
          </p:cNvSpPr>
          <p:nvPr/>
        </p:nvSpPr>
        <p:spPr>
          <a:xfrm>
            <a:off x="4631003" y="4813300"/>
            <a:ext cx="4838524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 u="heavy">
                <a:solidFill>
                  <a:srgbClr val="B0924E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it-IT" sz="1800" i="1" u="none" kern="0" dirty="0" smtClean="0"/>
              <a:t>Catasto Rabbini</a:t>
            </a:r>
            <a:r>
              <a:rPr lang="it-IT" sz="1800" u="none" kern="0" dirty="0" smtClean="0"/>
              <a:t>, dettaglio, 1859. </a:t>
            </a:r>
            <a:br>
              <a:rPr lang="it-IT" sz="1800" u="none" kern="0" dirty="0" smtClean="0"/>
            </a:br>
            <a:r>
              <a:rPr lang="it-IT" sz="1800" u="none" kern="0" dirty="0" smtClean="0"/>
              <a:t>Archivio di Stato Torino</a:t>
            </a:r>
            <a:endParaRPr lang="it-IT" kern="0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4" b="8933"/>
          <a:stretch/>
        </p:blipFill>
        <p:spPr>
          <a:xfrm>
            <a:off x="10001250" y="317500"/>
            <a:ext cx="4383696" cy="4343400"/>
          </a:xfrm>
          <a:prstGeom prst="rect">
            <a:avLst/>
          </a:prstGeom>
        </p:spPr>
      </p:pic>
      <p:sp>
        <p:nvSpPr>
          <p:cNvPr id="13" name="Titolo 13">
            <a:extLst>
              <a:ext uri="{FF2B5EF4-FFF2-40B4-BE49-F238E27FC236}">
                <a16:creationId xmlns:a16="http://schemas.microsoft.com/office/drawing/2014/main" id="{1110A49C-F1E9-5444-8288-E3E32579450E}"/>
              </a:ext>
            </a:extLst>
          </p:cNvPr>
          <p:cNvSpPr txBox="1">
            <a:spLocks/>
          </p:cNvSpPr>
          <p:nvPr/>
        </p:nvSpPr>
        <p:spPr>
          <a:xfrm>
            <a:off x="10001250" y="4870715"/>
            <a:ext cx="483852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 u="heavy">
                <a:solidFill>
                  <a:srgbClr val="B0924E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it-IT" sz="1800" i="1" u="none" kern="0" dirty="0" err="1" smtClean="0"/>
              <a:t>Ortofoto</a:t>
            </a:r>
            <a:r>
              <a:rPr lang="it-IT" sz="1800" u="none" kern="0" dirty="0" smtClean="0"/>
              <a:t>, 2020. </a:t>
            </a:r>
            <a:endParaRPr lang="it-IT" kern="0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" t="2752" r="1477" b="1014"/>
          <a:stretch/>
        </p:blipFill>
        <p:spPr>
          <a:xfrm>
            <a:off x="7619913" y="5500564"/>
            <a:ext cx="4800599" cy="3742841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187" y="5500564"/>
            <a:ext cx="4495800" cy="3734731"/>
          </a:xfrm>
          <a:prstGeom prst="rect">
            <a:avLst/>
          </a:prstGeom>
        </p:spPr>
      </p:pic>
      <p:sp>
        <p:nvSpPr>
          <p:cNvPr id="17" name="Titolo 13">
            <a:extLst>
              <a:ext uri="{FF2B5EF4-FFF2-40B4-BE49-F238E27FC236}">
                <a16:creationId xmlns:a16="http://schemas.microsoft.com/office/drawing/2014/main" id="{1110A49C-F1E9-5444-8288-E3E32579450E}"/>
              </a:ext>
            </a:extLst>
          </p:cNvPr>
          <p:cNvSpPr txBox="1">
            <a:spLocks/>
          </p:cNvSpPr>
          <p:nvPr/>
        </p:nvSpPr>
        <p:spPr>
          <a:xfrm>
            <a:off x="171977" y="8958296"/>
            <a:ext cx="2523247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 u="heavy">
                <a:solidFill>
                  <a:srgbClr val="B0924E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it-IT" sz="1800" i="1" u="none" kern="0" dirty="0" smtClean="0"/>
              <a:t>Clemente Rovere, 1840</a:t>
            </a:r>
            <a:r>
              <a:rPr lang="it-IT" sz="1800" u="none" kern="0" dirty="0" smtClean="0"/>
              <a:t> </a:t>
            </a:r>
            <a:endParaRPr lang="it-IT" kern="0" dirty="0"/>
          </a:p>
        </p:txBody>
      </p:sp>
      <p:sp>
        <p:nvSpPr>
          <p:cNvPr id="18" name="Titolo 13">
            <a:extLst>
              <a:ext uri="{FF2B5EF4-FFF2-40B4-BE49-F238E27FC236}">
                <a16:creationId xmlns:a16="http://schemas.microsoft.com/office/drawing/2014/main" id="{1110A49C-F1E9-5444-8288-E3E32579450E}"/>
              </a:ext>
            </a:extLst>
          </p:cNvPr>
          <p:cNvSpPr txBox="1">
            <a:spLocks/>
          </p:cNvSpPr>
          <p:nvPr/>
        </p:nvSpPr>
        <p:spPr>
          <a:xfrm>
            <a:off x="12534636" y="8980469"/>
            <a:ext cx="2305138" cy="277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 u="heavy">
                <a:solidFill>
                  <a:srgbClr val="B0924E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it-IT" sz="1800" i="1" u="none" kern="0" dirty="0" smtClean="0"/>
              <a:t>Enrico </a:t>
            </a:r>
            <a:r>
              <a:rPr lang="it-IT" sz="1800" i="1" u="none" kern="0" dirty="0" err="1" smtClean="0"/>
              <a:t>Gonin</a:t>
            </a:r>
            <a:r>
              <a:rPr lang="it-IT" sz="1800" i="1" u="none" kern="0" dirty="0" smtClean="0"/>
              <a:t>, 1853</a:t>
            </a:r>
            <a:r>
              <a:rPr lang="it-IT" sz="1800" u="none" kern="0" dirty="0" smtClean="0"/>
              <a:t> </a:t>
            </a:r>
            <a:endParaRPr lang="it-IT" kern="0" dirty="0"/>
          </a:p>
        </p:txBody>
      </p:sp>
      <p:sp>
        <p:nvSpPr>
          <p:cNvPr id="20" name="Ovale 19"/>
          <p:cNvSpPr/>
          <p:nvPr/>
        </p:nvSpPr>
        <p:spPr>
          <a:xfrm>
            <a:off x="11126298" y="1925638"/>
            <a:ext cx="2608752" cy="23780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Titolo 13">
            <a:extLst>
              <a:ext uri="{FF2B5EF4-FFF2-40B4-BE49-F238E27FC236}">
                <a16:creationId xmlns:a16="http://schemas.microsoft.com/office/drawing/2014/main" id="{1110A49C-F1E9-5444-8288-E3E32579450E}"/>
              </a:ext>
            </a:extLst>
          </p:cNvPr>
          <p:cNvSpPr txBox="1">
            <a:spLocks/>
          </p:cNvSpPr>
          <p:nvPr/>
        </p:nvSpPr>
        <p:spPr>
          <a:xfrm>
            <a:off x="1946858" y="1000904"/>
            <a:ext cx="2523247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 u="heavy">
                <a:solidFill>
                  <a:srgbClr val="B0924E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it-IT" sz="1800" i="1" u="none" kern="0" dirty="0" smtClean="0">
                <a:solidFill>
                  <a:schemeClr val="bg1"/>
                </a:solidFill>
              </a:rPr>
              <a:t>Castello</a:t>
            </a:r>
            <a:endParaRPr lang="it-IT" kern="0" dirty="0">
              <a:solidFill>
                <a:schemeClr val="bg1"/>
              </a:solidFill>
            </a:endParaRPr>
          </a:p>
        </p:txBody>
      </p:sp>
      <p:sp>
        <p:nvSpPr>
          <p:cNvPr id="23" name="Titolo 13">
            <a:extLst>
              <a:ext uri="{FF2B5EF4-FFF2-40B4-BE49-F238E27FC236}">
                <a16:creationId xmlns:a16="http://schemas.microsoft.com/office/drawing/2014/main" id="{1110A49C-F1E9-5444-8288-E3E32579450E}"/>
              </a:ext>
            </a:extLst>
          </p:cNvPr>
          <p:cNvSpPr txBox="1">
            <a:spLocks/>
          </p:cNvSpPr>
          <p:nvPr/>
        </p:nvSpPr>
        <p:spPr>
          <a:xfrm>
            <a:off x="253429" y="3850501"/>
            <a:ext cx="2523247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 u="heavy">
                <a:solidFill>
                  <a:srgbClr val="B0924E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it-IT" sz="1400" i="1" u="none" kern="0" dirty="0" smtClean="0">
                <a:solidFill>
                  <a:schemeClr val="bg1"/>
                </a:solidFill>
              </a:rPr>
              <a:t>Vecchio campanile</a:t>
            </a:r>
            <a:endParaRPr lang="it-IT" sz="1400" kern="0" dirty="0">
              <a:solidFill>
                <a:schemeClr val="bg1"/>
              </a:solidFill>
            </a:endParaRPr>
          </a:p>
        </p:txBody>
      </p:sp>
      <p:sp>
        <p:nvSpPr>
          <p:cNvPr id="27" name="Titolo 13">
            <a:extLst>
              <a:ext uri="{FF2B5EF4-FFF2-40B4-BE49-F238E27FC236}">
                <a16:creationId xmlns:a16="http://schemas.microsoft.com/office/drawing/2014/main" id="{1110A49C-F1E9-5444-8288-E3E32579450E}"/>
              </a:ext>
            </a:extLst>
          </p:cNvPr>
          <p:cNvSpPr txBox="1">
            <a:spLocks/>
          </p:cNvSpPr>
          <p:nvPr/>
        </p:nvSpPr>
        <p:spPr>
          <a:xfrm>
            <a:off x="2478506" y="3419490"/>
            <a:ext cx="2523247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 u="heavy">
                <a:solidFill>
                  <a:srgbClr val="B0924E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it-IT" sz="1400" i="1" u="none" kern="0" dirty="0" smtClean="0">
                <a:solidFill>
                  <a:schemeClr val="bg1"/>
                </a:solidFill>
              </a:rPr>
              <a:t>Parrocchiale</a:t>
            </a:r>
            <a:endParaRPr lang="it-IT" sz="1400" kern="0" dirty="0">
              <a:solidFill>
                <a:schemeClr val="bg1"/>
              </a:solidFill>
            </a:endParaRPr>
          </a:p>
        </p:txBody>
      </p:sp>
      <p:sp>
        <p:nvSpPr>
          <p:cNvPr id="28" name="Titolo 8">
            <a:extLst>
              <a:ext uri="{FF2B5EF4-FFF2-40B4-BE49-F238E27FC236}">
                <a16:creationId xmlns:a16="http://schemas.microsoft.com/office/drawing/2014/main" id="{370697B8-2542-5C4E-9676-F0CCB97BEE4B}"/>
              </a:ext>
            </a:extLst>
          </p:cNvPr>
          <p:cNvSpPr txBox="1">
            <a:spLocks/>
          </p:cNvSpPr>
          <p:nvPr/>
        </p:nvSpPr>
        <p:spPr>
          <a:xfrm>
            <a:off x="307930" y="58704"/>
            <a:ext cx="147911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 u="heavy">
                <a:solidFill>
                  <a:srgbClr val="B0924E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it-IT" i="1" u="none" kern="0" dirty="0" smtClean="0"/>
              <a:t>Il contesto urbano</a:t>
            </a:r>
            <a:endParaRPr lang="it-IT" i="1" u="none" kern="0" dirty="0"/>
          </a:p>
        </p:txBody>
      </p:sp>
    </p:spTree>
    <p:extLst>
      <p:ext uri="{BB962C8B-B14F-4D97-AF65-F5344CB8AC3E}">
        <p14:creationId xmlns:p14="http://schemas.microsoft.com/office/powerpoint/2010/main" val="1928825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540198E-EB5E-2B49-921F-16205F27CB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767" y="671066"/>
            <a:ext cx="8939928" cy="1994032"/>
          </a:xfrm>
        </p:spPr>
        <p:txBody>
          <a:bodyPr/>
          <a:lstStyle/>
          <a:p>
            <a:r>
              <a:rPr lang="it-IT" b="1" i="1" dirty="0" smtClean="0"/>
              <a:t>Scala e luogo comune a costruirsi nella Scuola comunale attorno alla gradinata di S. Marta</a:t>
            </a:r>
            <a:r>
              <a:rPr lang="it-IT" b="1" dirty="0" smtClean="0"/>
              <a:t>, fine XIX secolo. </a:t>
            </a:r>
          </a:p>
          <a:p>
            <a:pPr algn="just"/>
            <a:endParaRPr lang="it-IT" sz="800" b="1" dirty="0" smtClean="0"/>
          </a:p>
          <a:p>
            <a:pPr algn="just"/>
            <a:r>
              <a:rPr lang="it-IT" dirty="0" smtClean="0"/>
              <a:t>L’accesso ai locali dell’edificio denominato casa comunale avveniva da un accesso lungo la rampa di salita al castello e attraverso due aperture di collegamento con il campanile.</a:t>
            </a:r>
          </a:p>
          <a:p>
            <a:pPr algn="just"/>
            <a:r>
              <a:rPr lang="it-IT" dirty="0" smtClean="0"/>
              <a:t>La costruzione della scala (realizzata in difformità dal progetto presentato) era finalizzata a svincolare la sala al primo livello della casa comunale (Archivio comune), dai locali al piano superiore (scuola comunale).</a:t>
            </a:r>
          </a:p>
          <a:p>
            <a:r>
              <a:rPr lang="it-IT" dirty="0" smtClean="0"/>
              <a:t> </a:t>
            </a:r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22618C46-8DD4-1A44-AC8F-D59A520A6ABF}"/>
              </a:ext>
            </a:extLst>
          </p:cNvPr>
          <p:cNvSpPr/>
          <p:nvPr/>
        </p:nvSpPr>
        <p:spPr>
          <a:xfrm>
            <a:off x="179999" y="9605257"/>
            <a:ext cx="1486616" cy="9067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EF8DDA2D-F46F-9E4E-A197-C65DE5A4EF8B}"/>
              </a:ext>
            </a:extLst>
          </p:cNvPr>
          <p:cNvSpPr/>
          <p:nvPr/>
        </p:nvSpPr>
        <p:spPr>
          <a:xfrm>
            <a:off x="2321001" y="9605264"/>
            <a:ext cx="2310002" cy="9067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105">
            <a:extLst>
              <a:ext uri="{FF2B5EF4-FFF2-40B4-BE49-F238E27FC236}">
                <a16:creationId xmlns:a16="http://schemas.microsoft.com/office/drawing/2014/main" id="{C80259EB-B711-024D-8D39-86045E125A5B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9249506" y="9629654"/>
            <a:ext cx="5703569" cy="4375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715" algn="r">
              <a:lnSpc>
                <a:spcPts val="1645"/>
              </a:lnSpc>
            </a:pPr>
            <a:r>
              <a:rPr dirty="0"/>
              <a:t>Il </a:t>
            </a:r>
            <a:r>
              <a:rPr spc="-5" dirty="0"/>
              <a:t>campanile vittoniano </a:t>
            </a:r>
            <a:r>
              <a:rPr dirty="0"/>
              <a:t>dell’antica </a:t>
            </a:r>
            <a:r>
              <a:rPr spc="-5" dirty="0"/>
              <a:t>casa comunale </a:t>
            </a:r>
            <a:r>
              <a:rPr dirty="0"/>
              <a:t>a Montanaro</a:t>
            </a:r>
            <a:r>
              <a:rPr spc="-75" dirty="0"/>
              <a:t> </a:t>
            </a:r>
            <a:r>
              <a:rPr spc="-10" dirty="0"/>
              <a:t>(TO)</a:t>
            </a:r>
          </a:p>
          <a:p>
            <a:pPr marR="5080" algn="r">
              <a:lnSpc>
                <a:spcPct val="100000"/>
              </a:lnSpc>
            </a:pPr>
            <a:r>
              <a:rPr dirty="0"/>
              <a:t>Studi per una </a:t>
            </a:r>
            <a:r>
              <a:rPr spc="-5" dirty="0"/>
              <a:t>storia </a:t>
            </a:r>
            <a:r>
              <a:rPr dirty="0"/>
              <a:t>della </a:t>
            </a:r>
            <a:r>
              <a:rPr spc="-5" dirty="0"/>
              <a:t>sua</a:t>
            </a:r>
            <a:r>
              <a:rPr spc="-95" dirty="0"/>
              <a:t> </a:t>
            </a:r>
            <a:r>
              <a:rPr spc="-5" dirty="0"/>
              <a:t>costruzione</a:t>
            </a:r>
          </a:p>
        </p:txBody>
      </p:sp>
      <p:sp>
        <p:nvSpPr>
          <p:cNvPr id="7" name="object 106">
            <a:extLst>
              <a:ext uri="{FF2B5EF4-FFF2-40B4-BE49-F238E27FC236}">
                <a16:creationId xmlns:a16="http://schemas.microsoft.com/office/drawing/2014/main" id="{F8EDBE3B-7554-0044-9929-F15C51D09915}"/>
              </a:ext>
            </a:extLst>
          </p:cNvPr>
          <p:cNvSpPr txBox="1">
            <a:spLocks noGrp="1"/>
          </p:cNvSpPr>
          <p:nvPr>
            <p:ph type="dt" sz="half" idx="6"/>
          </p:nvPr>
        </p:nvSpPr>
        <p:spPr>
          <a:xfrm>
            <a:off x="11192457" y="10269734"/>
            <a:ext cx="3759834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45"/>
              </a:lnSpc>
            </a:pPr>
            <a:r>
              <a:rPr spc="-5" dirty="0">
                <a:solidFill>
                  <a:srgbClr val="595D4E"/>
                </a:solidFill>
              </a:rPr>
              <a:t> </a:t>
            </a:r>
            <a:r>
              <a:rPr spc="-5" dirty="0"/>
              <a:t>Carla Bartolozzi, </a:t>
            </a:r>
            <a:r>
              <a:rPr dirty="0"/>
              <a:t>Francesco</a:t>
            </a:r>
            <a:r>
              <a:rPr spc="-70" dirty="0"/>
              <a:t> </a:t>
            </a:r>
            <a:r>
              <a:rPr spc="-5" dirty="0"/>
              <a:t>Novelli</a:t>
            </a:r>
          </a:p>
        </p:txBody>
      </p:sp>
      <p:sp>
        <p:nvSpPr>
          <p:cNvPr id="9" name="Titolo 8">
            <a:extLst>
              <a:ext uri="{FF2B5EF4-FFF2-40B4-BE49-F238E27FC236}">
                <a16:creationId xmlns:a16="http://schemas.microsoft.com/office/drawing/2014/main" id="{370697B8-2542-5C4E-9676-F0CCB97BE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299" y="84405"/>
            <a:ext cx="14791100" cy="369332"/>
          </a:xfrm>
        </p:spPr>
        <p:txBody>
          <a:bodyPr/>
          <a:lstStyle/>
          <a:p>
            <a:r>
              <a:rPr lang="it-IT" i="1" u="none" dirty="0" smtClean="0"/>
              <a:t>Trasformazioni ottocentesche</a:t>
            </a:r>
            <a:endParaRPr lang="it-IT" i="1" u="none" dirty="0"/>
          </a:p>
        </p:txBody>
      </p:sp>
      <p:sp>
        <p:nvSpPr>
          <p:cNvPr id="16" name="object 33"/>
          <p:cNvSpPr/>
          <p:nvPr/>
        </p:nvSpPr>
        <p:spPr>
          <a:xfrm>
            <a:off x="741776" y="3058080"/>
            <a:ext cx="4154074" cy="54890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9"/>
          <p:cNvSpPr txBox="1"/>
          <p:nvPr/>
        </p:nvSpPr>
        <p:spPr>
          <a:xfrm>
            <a:off x="715525" y="8607044"/>
            <a:ext cx="4180084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100" b="1" spc="-5" dirty="0">
                <a:solidFill>
                  <a:srgbClr val="B0924E"/>
                </a:solidFill>
                <a:latin typeface="Arial"/>
                <a:cs typeface="Arial"/>
              </a:rPr>
              <a:t>Vittone B. A.</a:t>
            </a:r>
            <a:r>
              <a:rPr sz="1100" spc="-5" dirty="0">
                <a:solidFill>
                  <a:srgbClr val="595D4E"/>
                </a:solidFill>
                <a:latin typeface="Arial"/>
                <a:cs typeface="Arial"/>
              </a:rPr>
              <a:t>, </a:t>
            </a:r>
            <a:r>
              <a:rPr sz="1100" i="1" dirty="0">
                <a:solidFill>
                  <a:srgbClr val="595D4E"/>
                </a:solidFill>
                <a:latin typeface="Arial"/>
                <a:cs typeface="Arial"/>
              </a:rPr>
              <a:t>Pianta </a:t>
            </a:r>
            <a:r>
              <a:rPr sz="1100" i="1" spc="-5" dirty="0">
                <a:solidFill>
                  <a:srgbClr val="595D4E"/>
                </a:solidFill>
                <a:latin typeface="Arial"/>
                <a:cs typeface="Arial"/>
              </a:rPr>
              <a:t>della Casa </a:t>
            </a:r>
            <a:r>
              <a:rPr sz="1100" i="1" dirty="0">
                <a:solidFill>
                  <a:srgbClr val="595D4E"/>
                </a:solidFill>
                <a:latin typeface="Arial"/>
                <a:cs typeface="Arial"/>
              </a:rPr>
              <a:t>e </a:t>
            </a:r>
            <a:r>
              <a:rPr sz="1100" i="1" spc="-5" dirty="0">
                <a:solidFill>
                  <a:srgbClr val="595D4E"/>
                </a:solidFill>
                <a:latin typeface="Arial"/>
                <a:cs typeface="Arial"/>
              </a:rPr>
              <a:t>Campanile della Com.tà di </a:t>
            </a:r>
            <a:r>
              <a:rPr sz="1100" i="1" dirty="0">
                <a:solidFill>
                  <a:srgbClr val="595D4E"/>
                </a:solidFill>
                <a:latin typeface="Arial"/>
                <a:cs typeface="Arial"/>
              </a:rPr>
              <a:t>Montanaro</a:t>
            </a:r>
            <a:r>
              <a:rPr sz="1100" dirty="0">
                <a:solidFill>
                  <a:srgbClr val="595D4E"/>
                </a:solidFill>
                <a:latin typeface="Arial"/>
                <a:cs typeface="Arial"/>
              </a:rPr>
              <a:t>,  </a:t>
            </a:r>
            <a:r>
              <a:rPr sz="1100" spc="-5" dirty="0">
                <a:solidFill>
                  <a:srgbClr val="595D4E"/>
                </a:solidFill>
                <a:latin typeface="Arial"/>
                <a:cs typeface="Arial"/>
              </a:rPr>
              <a:t>disegno </a:t>
            </a:r>
            <a:r>
              <a:rPr sz="1100" dirty="0">
                <a:solidFill>
                  <a:srgbClr val="595D4E"/>
                </a:solidFill>
                <a:latin typeface="Arial"/>
                <a:cs typeface="Arial"/>
              </a:rPr>
              <a:t>controfirmato </a:t>
            </a:r>
            <a:r>
              <a:rPr sz="1100" spc="-5" dirty="0">
                <a:solidFill>
                  <a:srgbClr val="595D4E"/>
                </a:solidFill>
                <a:latin typeface="Arial"/>
                <a:cs typeface="Arial"/>
              </a:rPr>
              <a:t>dalla </a:t>
            </a:r>
            <a:r>
              <a:rPr sz="1100" dirty="0">
                <a:solidFill>
                  <a:srgbClr val="595D4E"/>
                </a:solidFill>
                <a:latin typeface="Arial"/>
                <a:cs typeface="Arial"/>
              </a:rPr>
              <a:t>committenza e </a:t>
            </a:r>
            <a:r>
              <a:rPr sz="1100" spc="-5" dirty="0">
                <a:solidFill>
                  <a:srgbClr val="595D4E"/>
                </a:solidFill>
                <a:latin typeface="Arial"/>
                <a:cs typeface="Arial"/>
              </a:rPr>
              <a:t>dall’impresario il 27 agosto  1769, </a:t>
            </a:r>
            <a:r>
              <a:rPr sz="1100" dirty="0">
                <a:solidFill>
                  <a:srgbClr val="595D4E"/>
                </a:solidFill>
                <a:latin typeface="Arial"/>
                <a:cs typeface="Arial"/>
              </a:rPr>
              <a:t>Archivio Storico </a:t>
            </a:r>
            <a:r>
              <a:rPr sz="1100" spc="-5" dirty="0">
                <a:solidFill>
                  <a:srgbClr val="595D4E"/>
                </a:solidFill>
                <a:latin typeface="Arial"/>
                <a:cs typeface="Arial"/>
              </a:rPr>
              <a:t>del Comune di </a:t>
            </a:r>
            <a:r>
              <a:rPr sz="1100" dirty="0">
                <a:solidFill>
                  <a:srgbClr val="595D4E"/>
                </a:solidFill>
                <a:latin typeface="Arial"/>
                <a:cs typeface="Arial"/>
              </a:rPr>
              <a:t>Montanaro,</a:t>
            </a:r>
            <a:r>
              <a:rPr sz="1100" spc="-55" dirty="0">
                <a:solidFill>
                  <a:srgbClr val="595D4E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595D4E"/>
                </a:solidFill>
                <a:latin typeface="Arial"/>
                <a:cs typeface="Arial"/>
              </a:rPr>
              <a:t>882.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" name="Freccia in giù 1"/>
          <p:cNvSpPr/>
          <p:nvPr/>
        </p:nvSpPr>
        <p:spPr>
          <a:xfrm rot="-6420000">
            <a:off x="496043" y="4864230"/>
            <a:ext cx="239516" cy="8382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Freccia in giù 17"/>
          <p:cNvSpPr/>
          <p:nvPr/>
        </p:nvSpPr>
        <p:spPr>
          <a:xfrm rot="-10800000">
            <a:off x="2534855" y="7985488"/>
            <a:ext cx="272158" cy="378496"/>
          </a:xfrm>
          <a:prstGeom prst="downArrow">
            <a:avLst/>
          </a:prstGeom>
          <a:solidFill>
            <a:srgbClr val="FF0000"/>
          </a:solidFill>
          <a:ln>
            <a:solidFill>
              <a:schemeClr val="accent1">
                <a:shade val="50000"/>
                <a:alpha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724" y="2732314"/>
            <a:ext cx="4491970" cy="6438985"/>
          </a:xfrm>
          <a:prstGeom prst="rect">
            <a:avLst/>
          </a:prstGeom>
        </p:spPr>
      </p:pic>
      <p:pic>
        <p:nvPicPr>
          <p:cNvPr id="21" name="Immagine 2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2" b="77917"/>
          <a:stretch/>
        </p:blipFill>
        <p:spPr>
          <a:xfrm>
            <a:off x="10477081" y="7447070"/>
            <a:ext cx="3653841" cy="1895259"/>
          </a:xfrm>
          <a:prstGeom prst="rect">
            <a:avLst/>
          </a:prstGeom>
        </p:spPr>
      </p:pic>
      <p:pic>
        <p:nvPicPr>
          <p:cNvPr id="22" name="Immagine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52" b="1601"/>
          <a:stretch/>
        </p:blipFill>
        <p:spPr>
          <a:xfrm>
            <a:off x="10133773" y="672631"/>
            <a:ext cx="3653841" cy="3352800"/>
          </a:xfrm>
          <a:prstGeom prst="rect">
            <a:avLst/>
          </a:prstGeom>
        </p:spPr>
      </p:pic>
      <p:pic>
        <p:nvPicPr>
          <p:cNvPr id="23" name="Immagine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35" b="40861"/>
          <a:stretch/>
        </p:blipFill>
        <p:spPr>
          <a:xfrm>
            <a:off x="10274369" y="4016052"/>
            <a:ext cx="3653841" cy="3329736"/>
          </a:xfrm>
          <a:prstGeom prst="rect">
            <a:avLst/>
          </a:prstGeom>
        </p:spPr>
      </p:pic>
      <p:sp>
        <p:nvSpPr>
          <p:cNvPr id="24" name="Freccia in giù 23"/>
          <p:cNvSpPr/>
          <p:nvPr/>
        </p:nvSpPr>
        <p:spPr>
          <a:xfrm rot="-6420000">
            <a:off x="10154611" y="4373340"/>
            <a:ext cx="239516" cy="8382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Freccia in giù 24"/>
          <p:cNvSpPr/>
          <p:nvPr/>
        </p:nvSpPr>
        <p:spPr>
          <a:xfrm rot="-10800000">
            <a:off x="2546655" y="7985488"/>
            <a:ext cx="272158" cy="378496"/>
          </a:xfrm>
          <a:prstGeom prst="downArrow">
            <a:avLst/>
          </a:prstGeom>
          <a:solidFill>
            <a:srgbClr val="FF0000"/>
          </a:solidFill>
          <a:ln>
            <a:solidFill>
              <a:schemeClr val="accent1">
                <a:shade val="50000"/>
                <a:alpha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Freccia in giù 26"/>
          <p:cNvSpPr/>
          <p:nvPr/>
        </p:nvSpPr>
        <p:spPr>
          <a:xfrm rot="-10800000">
            <a:off x="3905250" y="7345788"/>
            <a:ext cx="272158" cy="378496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shade val="50000"/>
                <a:alpha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Stella a 5 punte 28"/>
          <p:cNvSpPr/>
          <p:nvPr/>
        </p:nvSpPr>
        <p:spPr>
          <a:xfrm>
            <a:off x="11995366" y="5938276"/>
            <a:ext cx="211845" cy="22663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object 106">
            <a:extLst>
              <a:ext uri="{FF2B5EF4-FFF2-40B4-BE49-F238E27FC236}">
                <a16:creationId xmlns:a16="http://schemas.microsoft.com/office/drawing/2014/main" id="{F8EDBE3B-7554-0044-9929-F15C51D09915}"/>
              </a:ext>
            </a:extLst>
          </p:cNvPr>
          <p:cNvSpPr txBox="1">
            <a:spLocks/>
          </p:cNvSpPr>
          <p:nvPr/>
        </p:nvSpPr>
        <p:spPr>
          <a:xfrm>
            <a:off x="871892" y="3303146"/>
            <a:ext cx="1128358" cy="2123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400" b="1" i="0" kern="1200">
                <a:solidFill>
                  <a:srgbClr val="B0924E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1645"/>
              </a:lnSpc>
            </a:pPr>
            <a:r>
              <a:rPr lang="it-IT" spc="-5" dirty="0" smtClean="0">
                <a:solidFill>
                  <a:srgbClr val="595D4E"/>
                </a:solidFill>
              </a:rPr>
              <a:t> </a:t>
            </a:r>
            <a:r>
              <a:rPr lang="it-IT" sz="2000" spc="-5" dirty="0" smtClean="0">
                <a:solidFill>
                  <a:srgbClr val="FF0000"/>
                </a:solidFill>
              </a:rPr>
              <a:t>1769</a:t>
            </a:r>
            <a:endParaRPr lang="it-IT" sz="2000" spc="-5" dirty="0">
              <a:solidFill>
                <a:srgbClr val="FF0000"/>
              </a:solidFill>
            </a:endParaRPr>
          </a:p>
        </p:txBody>
      </p:sp>
      <p:sp>
        <p:nvSpPr>
          <p:cNvPr id="31" name="object 106">
            <a:extLst>
              <a:ext uri="{FF2B5EF4-FFF2-40B4-BE49-F238E27FC236}">
                <a16:creationId xmlns:a16="http://schemas.microsoft.com/office/drawing/2014/main" id="{F8EDBE3B-7554-0044-9929-F15C51D09915}"/>
              </a:ext>
            </a:extLst>
          </p:cNvPr>
          <p:cNvSpPr txBox="1">
            <a:spLocks/>
          </p:cNvSpPr>
          <p:nvPr/>
        </p:nvSpPr>
        <p:spPr>
          <a:xfrm>
            <a:off x="8020051" y="2944563"/>
            <a:ext cx="1635644" cy="4103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400" b="1" i="0" kern="1200">
                <a:solidFill>
                  <a:srgbClr val="B0924E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1645"/>
              </a:lnSpc>
            </a:pPr>
            <a:r>
              <a:rPr lang="it-IT" spc="-5" dirty="0" smtClean="0">
                <a:solidFill>
                  <a:srgbClr val="595D4E"/>
                </a:solidFill>
              </a:rPr>
              <a:t> </a:t>
            </a:r>
          </a:p>
          <a:p>
            <a:pPr marL="12700">
              <a:lnSpc>
                <a:spcPts val="1645"/>
              </a:lnSpc>
            </a:pPr>
            <a:r>
              <a:rPr lang="it-IT" sz="2000" spc="-5" dirty="0" smtClean="0">
                <a:solidFill>
                  <a:srgbClr val="FF0000"/>
                </a:solidFill>
              </a:rPr>
              <a:t>Fine XIX </a:t>
            </a:r>
            <a:r>
              <a:rPr lang="it-IT" sz="2000" spc="-5" dirty="0">
                <a:solidFill>
                  <a:srgbClr val="FF0000"/>
                </a:solidFill>
              </a:rPr>
              <a:t>sec.</a:t>
            </a:r>
          </a:p>
        </p:txBody>
      </p:sp>
      <p:sp>
        <p:nvSpPr>
          <p:cNvPr id="32" name="object 106">
            <a:extLst>
              <a:ext uri="{FF2B5EF4-FFF2-40B4-BE49-F238E27FC236}">
                <a16:creationId xmlns:a16="http://schemas.microsoft.com/office/drawing/2014/main" id="{F8EDBE3B-7554-0044-9929-F15C51D09915}"/>
              </a:ext>
            </a:extLst>
          </p:cNvPr>
          <p:cNvSpPr txBox="1">
            <a:spLocks/>
          </p:cNvSpPr>
          <p:nvPr/>
        </p:nvSpPr>
        <p:spPr>
          <a:xfrm>
            <a:off x="13882840" y="2832100"/>
            <a:ext cx="599810" cy="4103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400" b="1" i="0" kern="1200">
                <a:solidFill>
                  <a:srgbClr val="B0924E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1645"/>
              </a:lnSpc>
            </a:pPr>
            <a:r>
              <a:rPr lang="it-IT" spc="-5" dirty="0" smtClean="0">
                <a:solidFill>
                  <a:srgbClr val="595D4E"/>
                </a:solidFill>
              </a:rPr>
              <a:t> </a:t>
            </a:r>
          </a:p>
          <a:p>
            <a:pPr marL="12700">
              <a:lnSpc>
                <a:spcPts val="1645"/>
              </a:lnSpc>
            </a:pPr>
            <a:r>
              <a:rPr lang="it-IT" sz="2000" spc="-5" dirty="0" smtClean="0">
                <a:solidFill>
                  <a:srgbClr val="FF0000"/>
                </a:solidFill>
              </a:rPr>
              <a:t>2021</a:t>
            </a:r>
            <a:endParaRPr lang="it-IT" sz="2000" spc="-5" dirty="0">
              <a:solidFill>
                <a:srgbClr val="FF0000"/>
              </a:solidFill>
            </a:endParaRPr>
          </a:p>
        </p:txBody>
      </p:sp>
      <p:sp>
        <p:nvSpPr>
          <p:cNvPr id="33" name="Stella a 5 punte 32"/>
          <p:cNvSpPr/>
          <p:nvPr/>
        </p:nvSpPr>
        <p:spPr>
          <a:xfrm flipH="1">
            <a:off x="3067049" y="6489701"/>
            <a:ext cx="410527" cy="41644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Stella a 5 punte 33"/>
          <p:cNvSpPr/>
          <p:nvPr/>
        </p:nvSpPr>
        <p:spPr>
          <a:xfrm>
            <a:off x="11783521" y="2601383"/>
            <a:ext cx="211845" cy="22663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7163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79999" y="9605257"/>
            <a:ext cx="1486616" cy="9067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321001" y="9605264"/>
            <a:ext cx="2310002" cy="9067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715" algn="r">
              <a:lnSpc>
                <a:spcPts val="1645"/>
              </a:lnSpc>
            </a:pPr>
            <a:r>
              <a:rPr dirty="0"/>
              <a:t>Il </a:t>
            </a:r>
            <a:r>
              <a:rPr spc="-5" dirty="0"/>
              <a:t>campanile vittoniano </a:t>
            </a:r>
            <a:r>
              <a:rPr dirty="0"/>
              <a:t>dell’antica </a:t>
            </a:r>
            <a:r>
              <a:rPr spc="-5" dirty="0"/>
              <a:t>casa comunale </a:t>
            </a:r>
            <a:r>
              <a:rPr dirty="0"/>
              <a:t>a Montanaro</a:t>
            </a:r>
            <a:r>
              <a:rPr spc="-75" dirty="0"/>
              <a:t> </a:t>
            </a:r>
            <a:r>
              <a:rPr spc="-10" dirty="0"/>
              <a:t>(TO)</a:t>
            </a:r>
          </a:p>
          <a:p>
            <a:pPr marR="5080" algn="r">
              <a:lnSpc>
                <a:spcPct val="100000"/>
              </a:lnSpc>
            </a:pPr>
            <a:r>
              <a:rPr dirty="0"/>
              <a:t>Studi per una </a:t>
            </a:r>
            <a:r>
              <a:rPr spc="-5" dirty="0"/>
              <a:t>storia </a:t>
            </a:r>
            <a:r>
              <a:rPr dirty="0"/>
              <a:t>della </a:t>
            </a:r>
            <a:r>
              <a:rPr spc="-5" dirty="0"/>
              <a:t>sua</a:t>
            </a:r>
            <a:r>
              <a:rPr spc="-95" dirty="0"/>
              <a:t> </a:t>
            </a:r>
            <a:r>
              <a:rPr spc="-5" dirty="0"/>
              <a:t>costruzione</a:t>
            </a:r>
          </a:p>
        </p:txBody>
      </p:sp>
      <p:sp>
        <p:nvSpPr>
          <p:cNvPr id="49" name="object 49"/>
          <p:cNvSpPr txBox="1">
            <a:spLocks noGrp="1"/>
          </p:cNvSpPr>
          <p:nvPr>
            <p:ph type="dt" sz="half" idx="6"/>
          </p:nvPr>
        </p:nvSpPr>
        <p:spPr>
          <a:xfrm>
            <a:off x="11192457" y="10269734"/>
            <a:ext cx="3759834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45"/>
              </a:lnSpc>
            </a:pPr>
            <a:r>
              <a:rPr spc="-5" dirty="0"/>
              <a:t>Carla Bartolozzi, </a:t>
            </a:r>
            <a:r>
              <a:rPr dirty="0"/>
              <a:t>Francesco</a:t>
            </a:r>
            <a:r>
              <a:rPr spc="-70" dirty="0"/>
              <a:t> </a:t>
            </a:r>
            <a:r>
              <a:rPr spc="-5" dirty="0"/>
              <a:t>Novelli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48CE6EF-C2C1-7544-8ED0-2D86C8383F7D}"/>
              </a:ext>
            </a:extLst>
          </p:cNvPr>
          <p:cNvSpPr txBox="1"/>
          <p:nvPr/>
        </p:nvSpPr>
        <p:spPr>
          <a:xfrm>
            <a:off x="200014" y="8580427"/>
            <a:ext cx="5785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595959"/>
                </a:solidFill>
                <a:latin typeface="Arial Narrow"/>
                <a:cs typeface="Arial Narrow"/>
              </a:rPr>
              <a:t> </a:t>
            </a:r>
            <a:r>
              <a:rPr lang="en-US" i="1" dirty="0" err="1" smtClean="0">
                <a:solidFill>
                  <a:srgbClr val="595959"/>
                </a:solidFill>
                <a:latin typeface="Arial Narrow"/>
                <a:cs typeface="Arial Narrow"/>
              </a:rPr>
              <a:t>Calcolo</a:t>
            </a:r>
            <a:r>
              <a:rPr lang="en-US" i="1" dirty="0" smtClean="0">
                <a:solidFill>
                  <a:srgbClr val="595959"/>
                </a:solidFill>
                <a:latin typeface="Arial Narrow"/>
                <a:cs typeface="Arial Narrow"/>
              </a:rPr>
              <a:t> di </a:t>
            </a:r>
            <a:r>
              <a:rPr lang="en-US" i="1" dirty="0" err="1" smtClean="0">
                <a:solidFill>
                  <a:srgbClr val="595959"/>
                </a:solidFill>
                <a:latin typeface="Arial Narrow"/>
                <a:cs typeface="Arial Narrow"/>
              </a:rPr>
              <a:t>tutte</a:t>
            </a:r>
            <a:r>
              <a:rPr lang="en-US" i="1" dirty="0" smtClean="0">
                <a:solidFill>
                  <a:srgbClr val="595959"/>
                </a:solidFill>
                <a:latin typeface="Arial Narrow"/>
                <a:cs typeface="Arial Narrow"/>
              </a:rPr>
              <a:t> le </a:t>
            </a:r>
            <a:r>
              <a:rPr lang="en-US" i="1" dirty="0" err="1" smtClean="0">
                <a:solidFill>
                  <a:srgbClr val="595959"/>
                </a:solidFill>
                <a:latin typeface="Arial Narrow"/>
                <a:cs typeface="Arial Narrow"/>
              </a:rPr>
              <a:t>pietre</a:t>
            </a:r>
            <a:r>
              <a:rPr lang="en-US" i="1" dirty="0" smtClean="0">
                <a:solidFill>
                  <a:srgbClr val="595959"/>
                </a:solidFill>
                <a:latin typeface="Arial Narrow"/>
                <a:cs typeface="Arial Narrow"/>
              </a:rPr>
              <a:t> </a:t>
            </a:r>
            <a:r>
              <a:rPr lang="en-US" i="1" dirty="0" err="1" smtClean="0">
                <a:solidFill>
                  <a:srgbClr val="595959"/>
                </a:solidFill>
                <a:latin typeface="Arial Narrow"/>
                <a:cs typeface="Arial Narrow"/>
              </a:rPr>
              <a:t>necessarie</a:t>
            </a:r>
            <a:r>
              <a:rPr lang="en-US" i="1" dirty="0" smtClean="0">
                <a:solidFill>
                  <a:srgbClr val="595959"/>
                </a:solidFill>
                <a:latin typeface="Arial Narrow"/>
                <a:cs typeface="Arial Narrow"/>
              </a:rPr>
              <a:t> per la </a:t>
            </a:r>
            <a:r>
              <a:rPr lang="en-US" i="1" dirty="0" err="1" smtClean="0">
                <a:solidFill>
                  <a:srgbClr val="595959"/>
                </a:solidFill>
                <a:latin typeface="Arial Narrow"/>
                <a:cs typeface="Arial Narrow"/>
              </a:rPr>
              <a:t>fabbrica</a:t>
            </a:r>
            <a:r>
              <a:rPr lang="en-US" i="1" dirty="0" smtClean="0">
                <a:solidFill>
                  <a:srgbClr val="595959"/>
                </a:solidFill>
                <a:latin typeface="Arial Narrow"/>
                <a:cs typeface="Arial Narrow"/>
              </a:rPr>
              <a:t> del campanile e </a:t>
            </a:r>
          </a:p>
          <a:p>
            <a:r>
              <a:rPr lang="en-US" i="1" dirty="0" err="1" smtClean="0">
                <a:solidFill>
                  <a:srgbClr val="595959"/>
                </a:solidFill>
                <a:latin typeface="Arial Narrow"/>
                <a:cs typeface="Arial Narrow"/>
              </a:rPr>
              <a:t>della</a:t>
            </a:r>
            <a:r>
              <a:rPr lang="en-US" i="1" dirty="0" smtClean="0">
                <a:solidFill>
                  <a:srgbClr val="595959"/>
                </a:solidFill>
                <a:latin typeface="Arial Narrow"/>
                <a:cs typeface="Arial Narrow"/>
              </a:rPr>
              <a:t> casa </a:t>
            </a:r>
            <a:r>
              <a:rPr lang="en-US" i="1" dirty="0" err="1" smtClean="0">
                <a:solidFill>
                  <a:srgbClr val="595959"/>
                </a:solidFill>
                <a:latin typeface="Arial Narrow"/>
                <a:cs typeface="Arial Narrow"/>
              </a:rPr>
              <a:t>comunale</a:t>
            </a:r>
            <a:r>
              <a:rPr lang="en-US" dirty="0" smtClean="0">
                <a:solidFill>
                  <a:srgbClr val="595959"/>
                </a:solidFill>
                <a:latin typeface="Arial Narrow"/>
                <a:cs typeface="Arial Narrow"/>
              </a:rPr>
              <a:t>, 8 </a:t>
            </a:r>
            <a:r>
              <a:rPr lang="en-US" dirty="0" err="1" smtClean="0">
                <a:solidFill>
                  <a:srgbClr val="595959"/>
                </a:solidFill>
                <a:latin typeface="Arial Narrow"/>
                <a:cs typeface="Arial Narrow"/>
              </a:rPr>
              <a:t>febbraio</a:t>
            </a:r>
            <a:r>
              <a:rPr lang="en-US" dirty="0" smtClean="0">
                <a:solidFill>
                  <a:srgbClr val="595959"/>
                </a:solidFill>
                <a:latin typeface="Arial Narrow"/>
                <a:cs typeface="Arial Narrow"/>
              </a:rPr>
              <a:t> 1770, </a:t>
            </a:r>
            <a:r>
              <a:rPr lang="en-US" dirty="0" err="1" smtClean="0">
                <a:solidFill>
                  <a:srgbClr val="595959"/>
                </a:solidFill>
                <a:latin typeface="Arial Narrow"/>
                <a:cs typeface="Arial Narrow"/>
              </a:rPr>
              <a:t>Archivio</a:t>
            </a:r>
            <a:r>
              <a:rPr lang="en-US" dirty="0" smtClean="0">
                <a:solidFill>
                  <a:srgbClr val="595959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595959"/>
                </a:solidFill>
                <a:latin typeface="Arial Narrow"/>
                <a:cs typeface="Arial Narrow"/>
              </a:rPr>
              <a:t>Storico</a:t>
            </a:r>
            <a:r>
              <a:rPr lang="en-US" dirty="0" smtClean="0">
                <a:solidFill>
                  <a:srgbClr val="595959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srgbClr val="595959"/>
                </a:solidFill>
                <a:latin typeface="Arial Narrow"/>
                <a:cs typeface="Arial Narrow"/>
              </a:rPr>
              <a:t>Montanaro</a:t>
            </a:r>
            <a:r>
              <a:rPr lang="en-US" dirty="0">
                <a:solidFill>
                  <a:srgbClr val="595959"/>
                </a:solidFill>
                <a:latin typeface="Arial Narrow"/>
                <a:cs typeface="Arial Narrow"/>
              </a:rPr>
              <a:t>   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1" name="Titolo 5"/>
          <p:cNvSpPr>
            <a:spLocks noGrp="1"/>
          </p:cNvSpPr>
          <p:nvPr>
            <p:ph type="title"/>
          </p:nvPr>
        </p:nvSpPr>
        <p:spPr>
          <a:xfrm>
            <a:off x="167299" y="84405"/>
            <a:ext cx="14791100" cy="369332"/>
          </a:xfrm>
        </p:spPr>
        <p:txBody>
          <a:bodyPr/>
          <a:lstStyle/>
          <a:p>
            <a:r>
              <a:rPr lang="it-IT" u="none" dirty="0" smtClean="0"/>
              <a:t>Accesso alla casa comunale dettaglio scala su rampa verso il castello</a:t>
            </a:r>
            <a:endParaRPr lang="it-IT" u="none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19813" y="1870762"/>
            <a:ext cx="7549297" cy="5661973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C993C87D-5F65-C14E-9849-215D1FAE4D9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821"/>
          <a:stretch/>
        </p:blipFill>
        <p:spPr>
          <a:xfrm>
            <a:off x="6113091" y="8216604"/>
            <a:ext cx="8839200" cy="1064965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828" y="3927422"/>
            <a:ext cx="5486853" cy="4115139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009650" y="2908300"/>
            <a:ext cx="2971800" cy="3200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object 33"/>
          <p:cNvSpPr/>
          <p:nvPr/>
        </p:nvSpPr>
        <p:spPr>
          <a:xfrm rot="16200000">
            <a:off x="8503925" y="124578"/>
            <a:ext cx="3133511" cy="406121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vale 8"/>
          <p:cNvSpPr/>
          <p:nvPr/>
        </p:nvSpPr>
        <p:spPr>
          <a:xfrm>
            <a:off x="9086850" y="2807570"/>
            <a:ext cx="1094748" cy="101565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4662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79999" y="9605257"/>
            <a:ext cx="1486616" cy="9067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321001" y="9605264"/>
            <a:ext cx="2310002" cy="9067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715" algn="r">
              <a:lnSpc>
                <a:spcPts val="1645"/>
              </a:lnSpc>
            </a:pPr>
            <a:r>
              <a:rPr dirty="0"/>
              <a:t>Il </a:t>
            </a:r>
            <a:r>
              <a:rPr spc="-5" dirty="0"/>
              <a:t>campanile vittoniano </a:t>
            </a:r>
            <a:r>
              <a:rPr dirty="0"/>
              <a:t>dell’antica </a:t>
            </a:r>
            <a:r>
              <a:rPr spc="-5" dirty="0"/>
              <a:t>casa comunale </a:t>
            </a:r>
            <a:r>
              <a:rPr dirty="0"/>
              <a:t>a Montanaro</a:t>
            </a:r>
            <a:r>
              <a:rPr spc="-75" dirty="0"/>
              <a:t> </a:t>
            </a:r>
            <a:r>
              <a:rPr spc="-10" dirty="0"/>
              <a:t>(TO)</a:t>
            </a:r>
          </a:p>
          <a:p>
            <a:pPr marR="5080" algn="r">
              <a:lnSpc>
                <a:spcPct val="100000"/>
              </a:lnSpc>
            </a:pPr>
            <a:r>
              <a:rPr dirty="0"/>
              <a:t>Studi per una </a:t>
            </a:r>
            <a:r>
              <a:rPr spc="-5" dirty="0"/>
              <a:t>storia </a:t>
            </a:r>
            <a:r>
              <a:rPr dirty="0"/>
              <a:t>della </a:t>
            </a:r>
            <a:r>
              <a:rPr spc="-5" dirty="0"/>
              <a:t>sua</a:t>
            </a:r>
            <a:r>
              <a:rPr spc="-95" dirty="0"/>
              <a:t> </a:t>
            </a:r>
            <a:r>
              <a:rPr spc="-5" dirty="0"/>
              <a:t>costruzione</a:t>
            </a:r>
          </a:p>
        </p:txBody>
      </p:sp>
      <p:sp>
        <p:nvSpPr>
          <p:cNvPr id="49" name="object 49"/>
          <p:cNvSpPr txBox="1">
            <a:spLocks noGrp="1"/>
          </p:cNvSpPr>
          <p:nvPr>
            <p:ph type="dt" sz="half" idx="6"/>
          </p:nvPr>
        </p:nvSpPr>
        <p:spPr>
          <a:xfrm>
            <a:off x="11192457" y="10269734"/>
            <a:ext cx="3759834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45"/>
              </a:lnSpc>
            </a:pPr>
            <a:r>
              <a:rPr spc="-5" dirty="0">
                <a:solidFill>
                  <a:srgbClr val="595D4E"/>
                </a:solidFill>
              </a:rPr>
              <a:t> </a:t>
            </a:r>
            <a:r>
              <a:rPr spc="-5" dirty="0"/>
              <a:t>Carla Bartolozzi, </a:t>
            </a:r>
            <a:r>
              <a:rPr dirty="0"/>
              <a:t>Francesco</a:t>
            </a:r>
            <a:r>
              <a:rPr spc="-70" dirty="0"/>
              <a:t> </a:t>
            </a:r>
            <a:r>
              <a:rPr spc="-5" dirty="0"/>
              <a:t>Novelli</a:t>
            </a:r>
          </a:p>
        </p:txBody>
      </p:sp>
      <p:sp>
        <p:nvSpPr>
          <p:cNvPr id="14" name="Titolo 13">
            <a:extLst>
              <a:ext uri="{FF2B5EF4-FFF2-40B4-BE49-F238E27FC236}">
                <a16:creationId xmlns:a16="http://schemas.microsoft.com/office/drawing/2014/main" id="{1110A49C-F1E9-5444-8288-E3E325794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299" y="84405"/>
            <a:ext cx="14791100" cy="369332"/>
          </a:xfrm>
        </p:spPr>
        <p:txBody>
          <a:bodyPr/>
          <a:lstStyle/>
          <a:p>
            <a:r>
              <a:rPr lang="it-IT" u="none" dirty="0" smtClean="0"/>
              <a:t>Alcune foto interne scala elicoidale e collegamenti</a:t>
            </a:r>
            <a:endParaRPr lang="it-IT" u="none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49" y="4930501"/>
            <a:ext cx="3038475" cy="40513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85" y="698500"/>
            <a:ext cx="3021239" cy="4028319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650" y="698500"/>
            <a:ext cx="3324225" cy="44323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650" y="5667101"/>
            <a:ext cx="4419600" cy="331470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1850" y="698500"/>
            <a:ext cx="3355874" cy="4474498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5267" y="1119959"/>
            <a:ext cx="3921736" cy="3921736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988103" y="5212828"/>
            <a:ext cx="3898900" cy="389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900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540198E-EB5E-2B49-921F-16205F27CB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09851" y="1079500"/>
            <a:ext cx="5029200" cy="84023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it-IT" sz="2000" dirty="0" smtClean="0"/>
              <a:t>- </a:t>
            </a:r>
            <a:r>
              <a:rPr lang="it-IT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Restauro delle superfici intonacate</a:t>
            </a:r>
            <a:r>
              <a:rPr lang="it-IT" sz="2000" dirty="0" smtClean="0"/>
              <a:t>, rifacimento di cornicioni e aggetti;</a:t>
            </a:r>
          </a:p>
          <a:p>
            <a:pPr>
              <a:lnSpc>
                <a:spcPct val="150000"/>
              </a:lnSpc>
            </a:pPr>
            <a:r>
              <a:rPr lang="it-IT" sz="2000" dirty="0"/>
              <a:t>- </a:t>
            </a:r>
            <a:r>
              <a:rPr lang="it-IT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Scrostatura </a:t>
            </a:r>
            <a:r>
              <a:rPr lang="it-I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rifacimento </a:t>
            </a:r>
            <a:r>
              <a:rPr lang="it-IT" sz="2000" dirty="0"/>
              <a:t>ad affresco quadranti </a:t>
            </a:r>
            <a:r>
              <a:rPr lang="it-IT" sz="2000" dirty="0" smtClean="0"/>
              <a:t>orologi;</a:t>
            </a:r>
          </a:p>
          <a:p>
            <a:pPr>
              <a:lnSpc>
                <a:spcPct val="150000"/>
              </a:lnSpc>
            </a:pPr>
            <a:r>
              <a:rPr lang="it-IT" sz="2000" dirty="0" smtClean="0"/>
              <a:t>- </a:t>
            </a:r>
            <a:r>
              <a:rPr lang="it-IT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Riparazione meccanismo orologio</a:t>
            </a:r>
            <a:r>
              <a:rPr lang="it-IT" sz="2000" dirty="0" smtClean="0"/>
              <a:t>, già in opera dal 1865 a sostituzione dell’orologio originale trasferito nel 1805 e donato dal comune alla cappella della Madonna di Loreto (dai documenti si evince la presenza al 1927 di 2 quadranti - lato sud e nord</a:t>
            </a:r>
            <a:r>
              <a:rPr lang="it-IT" sz="2000" dirty="0"/>
              <a:t> </a:t>
            </a:r>
            <a:r>
              <a:rPr lang="it-IT" sz="2000" dirty="0" smtClean="0"/>
              <a:t>- ditta Granaglia;</a:t>
            </a:r>
          </a:p>
          <a:p>
            <a:pPr>
              <a:lnSpc>
                <a:spcPct val="150000"/>
              </a:lnSpc>
            </a:pPr>
            <a:r>
              <a:rPr lang="it-IT" sz="2000" dirty="0" smtClean="0"/>
              <a:t>- </a:t>
            </a:r>
            <a:r>
              <a:rPr lang="it-IT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Nuovo castello delle campane </a:t>
            </a:r>
            <a:r>
              <a:rPr lang="it-IT" sz="2000" dirty="0" smtClean="0"/>
              <a:t>ditta Mazzola di Valduggia;</a:t>
            </a:r>
          </a:p>
          <a:p>
            <a:pPr>
              <a:lnSpc>
                <a:spcPct val="150000"/>
              </a:lnSpc>
            </a:pPr>
            <a:r>
              <a:rPr lang="it-IT" sz="2000" dirty="0" smtClean="0"/>
              <a:t>- </a:t>
            </a:r>
            <a:r>
              <a:rPr lang="it-IT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Rifacimento della cupola del campanile </a:t>
            </a:r>
            <a:r>
              <a:rPr lang="it-IT" sz="2000" dirty="0" smtClean="0"/>
              <a:t>(già rivestita </a:t>
            </a:r>
            <a:r>
              <a:rPr lang="it-IT" sz="2000" dirty="0"/>
              <a:t>con doppia latta </a:t>
            </a:r>
            <a:r>
              <a:rPr lang="it-IT" sz="2000" dirty="0" smtClean="0"/>
              <a:t>- lattaio </a:t>
            </a:r>
            <a:r>
              <a:rPr lang="it-IT" sz="2000" dirty="0" err="1" smtClean="0"/>
              <a:t>Brochi</a:t>
            </a:r>
            <a:r>
              <a:rPr lang="it-IT" sz="2000" dirty="0"/>
              <a:t>,</a:t>
            </a:r>
            <a:r>
              <a:rPr lang="it-IT" sz="2000" dirty="0" smtClean="0"/>
              <a:t> </a:t>
            </a:r>
            <a:r>
              <a:rPr lang="it-IT" sz="2000" dirty="0"/>
              <a:t>28 agosto </a:t>
            </a:r>
            <a:r>
              <a:rPr lang="it-IT" sz="2000" dirty="0" smtClean="0"/>
              <a:t>1771 - ora con lamiera di rame ribattuta;</a:t>
            </a:r>
          </a:p>
          <a:p>
            <a:pPr>
              <a:lnSpc>
                <a:spcPct val="150000"/>
              </a:lnSpc>
            </a:pPr>
            <a:r>
              <a:rPr lang="it-IT" sz="2000" dirty="0" smtClean="0"/>
              <a:t>- Ditta G. </a:t>
            </a:r>
            <a:r>
              <a:rPr lang="it-IT" sz="2000" dirty="0" err="1" smtClean="0"/>
              <a:t>B.Aimone</a:t>
            </a:r>
            <a:r>
              <a:rPr lang="it-IT" sz="2000" dirty="0" smtClean="0"/>
              <a:t> fornitura e posa di </a:t>
            </a:r>
            <a:r>
              <a:rPr lang="it-IT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parafulmine</a:t>
            </a:r>
            <a:r>
              <a:rPr lang="it-IT" sz="2000" dirty="0" smtClean="0"/>
              <a:t>.</a:t>
            </a:r>
            <a:endParaRPr lang="it-IT" sz="2000" dirty="0"/>
          </a:p>
          <a:p>
            <a:endParaRPr lang="it-IT" dirty="0"/>
          </a:p>
          <a:p>
            <a:endParaRPr lang="it-IT" dirty="0"/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22618C46-8DD4-1A44-AC8F-D59A520A6ABF}"/>
              </a:ext>
            </a:extLst>
          </p:cNvPr>
          <p:cNvSpPr/>
          <p:nvPr/>
        </p:nvSpPr>
        <p:spPr>
          <a:xfrm>
            <a:off x="179999" y="9605257"/>
            <a:ext cx="1486616" cy="9067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EF8DDA2D-F46F-9E4E-A197-C65DE5A4EF8B}"/>
              </a:ext>
            </a:extLst>
          </p:cNvPr>
          <p:cNvSpPr/>
          <p:nvPr/>
        </p:nvSpPr>
        <p:spPr>
          <a:xfrm>
            <a:off x="2321001" y="9605264"/>
            <a:ext cx="2310002" cy="9067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105">
            <a:extLst>
              <a:ext uri="{FF2B5EF4-FFF2-40B4-BE49-F238E27FC236}">
                <a16:creationId xmlns:a16="http://schemas.microsoft.com/office/drawing/2014/main" id="{C80259EB-B711-024D-8D39-86045E125A5B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9249506" y="9629654"/>
            <a:ext cx="5703569" cy="4375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715" algn="r">
              <a:lnSpc>
                <a:spcPts val="1645"/>
              </a:lnSpc>
            </a:pPr>
            <a:r>
              <a:rPr dirty="0"/>
              <a:t>Il </a:t>
            </a:r>
            <a:r>
              <a:rPr spc="-5" dirty="0"/>
              <a:t>campanile vittoniano </a:t>
            </a:r>
            <a:r>
              <a:rPr dirty="0"/>
              <a:t>dell’antica </a:t>
            </a:r>
            <a:r>
              <a:rPr spc="-5" dirty="0"/>
              <a:t>casa comunale </a:t>
            </a:r>
            <a:r>
              <a:rPr dirty="0"/>
              <a:t>a Montanaro</a:t>
            </a:r>
            <a:r>
              <a:rPr spc="-75" dirty="0"/>
              <a:t> </a:t>
            </a:r>
            <a:r>
              <a:rPr spc="-10" dirty="0"/>
              <a:t>(TO)</a:t>
            </a:r>
          </a:p>
          <a:p>
            <a:pPr marR="5080" algn="r">
              <a:lnSpc>
                <a:spcPct val="100000"/>
              </a:lnSpc>
            </a:pPr>
            <a:r>
              <a:rPr dirty="0"/>
              <a:t>Studi per una </a:t>
            </a:r>
            <a:r>
              <a:rPr spc="-5" dirty="0"/>
              <a:t>storia </a:t>
            </a:r>
            <a:r>
              <a:rPr dirty="0"/>
              <a:t>della </a:t>
            </a:r>
            <a:r>
              <a:rPr spc="-5" dirty="0"/>
              <a:t>sua</a:t>
            </a:r>
            <a:r>
              <a:rPr spc="-95" dirty="0"/>
              <a:t> </a:t>
            </a:r>
            <a:r>
              <a:rPr spc="-5" dirty="0"/>
              <a:t>costruzione</a:t>
            </a:r>
          </a:p>
        </p:txBody>
      </p:sp>
      <p:sp>
        <p:nvSpPr>
          <p:cNvPr id="7" name="object 106">
            <a:extLst>
              <a:ext uri="{FF2B5EF4-FFF2-40B4-BE49-F238E27FC236}">
                <a16:creationId xmlns:a16="http://schemas.microsoft.com/office/drawing/2014/main" id="{F8EDBE3B-7554-0044-9929-F15C51D09915}"/>
              </a:ext>
            </a:extLst>
          </p:cNvPr>
          <p:cNvSpPr txBox="1">
            <a:spLocks noGrp="1"/>
          </p:cNvSpPr>
          <p:nvPr>
            <p:ph type="dt" sz="half" idx="6"/>
          </p:nvPr>
        </p:nvSpPr>
        <p:spPr>
          <a:xfrm>
            <a:off x="11192457" y="10269734"/>
            <a:ext cx="3759834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45"/>
              </a:lnSpc>
            </a:pPr>
            <a:r>
              <a:rPr spc="-5" dirty="0">
                <a:solidFill>
                  <a:srgbClr val="595D4E"/>
                </a:solidFill>
              </a:rPr>
              <a:t> </a:t>
            </a:r>
            <a:r>
              <a:rPr spc="-5" dirty="0"/>
              <a:t>Carla Bartolozzi, </a:t>
            </a:r>
            <a:r>
              <a:rPr dirty="0"/>
              <a:t>Francesco</a:t>
            </a:r>
            <a:r>
              <a:rPr spc="-70" dirty="0"/>
              <a:t> </a:t>
            </a:r>
            <a:r>
              <a:rPr spc="-5" dirty="0"/>
              <a:t>Novelli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11" r="34552"/>
          <a:stretch/>
        </p:blipFill>
        <p:spPr>
          <a:xfrm>
            <a:off x="346393" y="632426"/>
            <a:ext cx="1920944" cy="8695885"/>
          </a:xfrm>
          <a:prstGeom prst="rect">
            <a:avLst/>
          </a:prstGeom>
        </p:spPr>
      </p:pic>
      <p:sp>
        <p:nvSpPr>
          <p:cNvPr id="9" name="Titolo 8">
            <a:extLst>
              <a:ext uri="{FF2B5EF4-FFF2-40B4-BE49-F238E27FC236}">
                <a16:creationId xmlns:a16="http://schemas.microsoft.com/office/drawing/2014/main" id="{370697B8-2542-5C4E-9676-F0CCB97BE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393" y="263094"/>
            <a:ext cx="14791100" cy="369332"/>
          </a:xfrm>
        </p:spPr>
        <p:txBody>
          <a:bodyPr/>
          <a:lstStyle/>
          <a:p>
            <a:r>
              <a:rPr lang="it-IT" i="1" u="none" dirty="0" smtClean="0"/>
              <a:t>I restauri degli anni Trenta del XX secolo</a:t>
            </a:r>
            <a:endParaRPr lang="it-IT" i="1" u="none" dirty="0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" t="8022" r="3936" b="5852"/>
          <a:stretch/>
        </p:blipFill>
        <p:spPr>
          <a:xfrm rot="5400000">
            <a:off x="7387848" y="5424749"/>
            <a:ext cx="4456659" cy="3160178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4" t="7131" r="6544" b="9674"/>
          <a:stretch/>
        </p:blipFill>
        <p:spPr>
          <a:xfrm rot="5400000">
            <a:off x="11627795" y="6128486"/>
            <a:ext cx="3565739" cy="2600018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5" t="4408" r="3135" b="7418"/>
          <a:stretch/>
        </p:blipFill>
        <p:spPr>
          <a:xfrm rot="16200000">
            <a:off x="7411596" y="879261"/>
            <a:ext cx="4378548" cy="3141130"/>
          </a:xfrm>
          <a:prstGeom prst="rect">
            <a:avLst/>
          </a:prstGeom>
        </p:spPr>
      </p:pic>
      <p:sp>
        <p:nvSpPr>
          <p:cNvPr id="19" name="object 8"/>
          <p:cNvSpPr/>
          <p:nvPr/>
        </p:nvSpPr>
        <p:spPr>
          <a:xfrm>
            <a:off x="12110655" y="260554"/>
            <a:ext cx="2691195" cy="266015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9"/>
          <p:cNvSpPr/>
          <p:nvPr/>
        </p:nvSpPr>
        <p:spPr>
          <a:xfrm>
            <a:off x="12110655" y="3060701"/>
            <a:ext cx="2600019" cy="248364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1028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79999" y="9605257"/>
            <a:ext cx="1486616" cy="9067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321001" y="9605264"/>
            <a:ext cx="2310002" cy="9067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715" algn="r">
              <a:lnSpc>
                <a:spcPts val="1645"/>
              </a:lnSpc>
            </a:pPr>
            <a:r>
              <a:rPr dirty="0"/>
              <a:t>Il </a:t>
            </a:r>
            <a:r>
              <a:rPr spc="-5" dirty="0"/>
              <a:t>campanile vittoniano </a:t>
            </a:r>
            <a:r>
              <a:rPr dirty="0"/>
              <a:t>dell’antica </a:t>
            </a:r>
            <a:r>
              <a:rPr spc="-5" dirty="0"/>
              <a:t>casa comunale </a:t>
            </a:r>
            <a:r>
              <a:rPr dirty="0"/>
              <a:t>a Montanaro</a:t>
            </a:r>
            <a:r>
              <a:rPr spc="-75" dirty="0"/>
              <a:t> </a:t>
            </a:r>
            <a:r>
              <a:rPr spc="-10" dirty="0"/>
              <a:t>(TO)</a:t>
            </a:r>
          </a:p>
          <a:p>
            <a:pPr marR="5080" algn="r">
              <a:lnSpc>
                <a:spcPct val="100000"/>
              </a:lnSpc>
            </a:pPr>
            <a:r>
              <a:rPr dirty="0"/>
              <a:t>Studi per una </a:t>
            </a:r>
            <a:r>
              <a:rPr spc="-5" dirty="0"/>
              <a:t>storia </a:t>
            </a:r>
            <a:r>
              <a:rPr dirty="0"/>
              <a:t>della </a:t>
            </a:r>
            <a:r>
              <a:rPr spc="-5" dirty="0"/>
              <a:t>sua</a:t>
            </a:r>
            <a:r>
              <a:rPr spc="-95" dirty="0"/>
              <a:t> </a:t>
            </a:r>
            <a:r>
              <a:rPr spc="-5" dirty="0"/>
              <a:t>costruzione</a:t>
            </a:r>
          </a:p>
        </p:txBody>
      </p:sp>
      <p:sp>
        <p:nvSpPr>
          <p:cNvPr id="49" name="object 49"/>
          <p:cNvSpPr txBox="1">
            <a:spLocks noGrp="1"/>
          </p:cNvSpPr>
          <p:nvPr>
            <p:ph type="dt" sz="half" idx="6"/>
          </p:nvPr>
        </p:nvSpPr>
        <p:spPr>
          <a:xfrm>
            <a:off x="11192457" y="10269734"/>
            <a:ext cx="3759834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45"/>
              </a:lnSpc>
            </a:pPr>
            <a:r>
              <a:rPr spc="-5" dirty="0">
                <a:solidFill>
                  <a:srgbClr val="595D4E"/>
                </a:solidFill>
              </a:rPr>
              <a:t> </a:t>
            </a:r>
            <a:r>
              <a:rPr spc="-5" dirty="0"/>
              <a:t>Carla Bartolozzi, </a:t>
            </a:r>
            <a:r>
              <a:rPr dirty="0"/>
              <a:t>Francesco</a:t>
            </a:r>
            <a:r>
              <a:rPr spc="-70" dirty="0"/>
              <a:t> </a:t>
            </a:r>
            <a:r>
              <a:rPr spc="-5" dirty="0"/>
              <a:t>Novelli</a:t>
            </a:r>
          </a:p>
        </p:txBody>
      </p:sp>
      <p:sp>
        <p:nvSpPr>
          <p:cNvPr id="14" name="Titolo 13">
            <a:extLst>
              <a:ext uri="{FF2B5EF4-FFF2-40B4-BE49-F238E27FC236}">
                <a16:creationId xmlns:a16="http://schemas.microsoft.com/office/drawing/2014/main" id="{1110A49C-F1E9-5444-8288-E3E325794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999" y="185513"/>
            <a:ext cx="14791100" cy="923330"/>
          </a:xfrm>
        </p:spPr>
        <p:txBody>
          <a:bodyPr/>
          <a:lstStyle/>
          <a:p>
            <a:r>
              <a:rPr lang="it-IT" sz="1800" b="0" u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Silvia </a:t>
            </a:r>
            <a:r>
              <a:rPr lang="it-IT" sz="1800" b="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Pastore, Roberto Ronconi, </a:t>
            </a:r>
            <a:r>
              <a:rPr lang="it-IT" sz="1800" b="0" i="1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Montanaro, edifici di matrice </a:t>
            </a:r>
            <a:r>
              <a:rPr lang="it-IT" sz="1800" b="0" i="1" u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vittoniana</a:t>
            </a:r>
            <a:r>
              <a:rPr lang="it-IT" sz="1800" b="0" i="1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della Confraternita di San Giovanni e Marta</a:t>
            </a:r>
            <a:r>
              <a:rPr lang="it-IT" sz="1800" b="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Tesi di laurea in Architettura,  </a:t>
            </a:r>
            <a:r>
              <a:rPr lang="it-IT" sz="1800" b="0" u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</a:t>
            </a:r>
            <a:r>
              <a:rPr lang="it-IT" sz="1800" b="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Maurizio </a:t>
            </a:r>
            <a:r>
              <a:rPr lang="it-IT" sz="1800" b="0" u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Momo, </a:t>
            </a:r>
            <a:r>
              <a:rPr lang="it-IT" sz="1800" b="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Politecnico di Torino, 1998</a:t>
            </a:r>
            <a:r>
              <a:rPr lang="it-IT" dirty="0">
                <a:solidFill>
                  <a:schemeClr val="tx1"/>
                </a:solidFill>
              </a:rPr>
              <a:t/>
            </a:r>
            <a:br>
              <a:rPr lang="it-IT" dirty="0">
                <a:solidFill>
                  <a:schemeClr val="tx1"/>
                </a:solidFill>
              </a:rPr>
            </a:br>
            <a:endParaRPr lang="it-IT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4" t="12946" r="9620" b="5107"/>
          <a:stretch/>
        </p:blipFill>
        <p:spPr>
          <a:xfrm>
            <a:off x="214288" y="792257"/>
            <a:ext cx="5900761" cy="8377623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BB9CBF3C-AA36-CD4E-BC01-4A7497A27EA8}"/>
              </a:ext>
            </a:extLst>
          </p:cNvPr>
          <p:cNvSpPr txBox="1"/>
          <p:nvPr/>
        </p:nvSpPr>
        <p:spPr>
          <a:xfrm>
            <a:off x="6572251" y="826533"/>
            <a:ext cx="8153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dirty="0"/>
              <a:t>Nello studio presentato da Pastore e Ronconi si trova applicata la metodologia del progetto di restauro che </a:t>
            </a: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Mario Dalla Costa</a:t>
            </a:r>
            <a:r>
              <a:rPr lang="it-IT" sz="2400" dirty="0"/>
              <a:t>, dai primi anni 80, stava elaborando e che sarebbe stata sistematizzata con la pubblicazione del 2000 </a:t>
            </a:r>
            <a:r>
              <a:rPr lang="it-IT" sz="2400" i="1" dirty="0"/>
              <a:t>Il progetto di Restauro per la conservazione del </a:t>
            </a:r>
            <a:r>
              <a:rPr lang="it-IT" sz="2400" i="1" dirty="0" smtClean="0"/>
              <a:t>costruito.</a:t>
            </a:r>
            <a:endParaRPr lang="it-IT" sz="2400" i="1" dirty="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CDA034F8-A19B-4248-8381-C2D1719A3431}"/>
              </a:ext>
            </a:extLst>
          </p:cNvPr>
          <p:cNvSpPr txBox="1"/>
          <p:nvPr/>
        </p:nvSpPr>
        <p:spPr>
          <a:xfrm>
            <a:off x="6572251" y="2842346"/>
            <a:ext cx="8153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Maurizio Momo</a:t>
            </a:r>
            <a:r>
              <a:rPr lang="it-IT" sz="2400" dirty="0"/>
              <a:t>, professore di Restauro e professionista di grande esperienza,  imposta un lavoro analitico che restituisce lo stato della consistenza del complesso Chiesa di Santa Marta e campanile di Montanaro secondo i più aggiornati </a:t>
            </a:r>
            <a:r>
              <a:rPr lang="it-IT" sz="2400" dirty="0" smtClean="0"/>
              <a:t>(allora</a:t>
            </a:r>
            <a:r>
              <a:rPr lang="it-IT" sz="2400" dirty="0"/>
              <a:t>) metodi di rappresentazione finalizzata al progetto di </a:t>
            </a:r>
            <a:r>
              <a:rPr lang="it-IT" sz="2400" dirty="0" smtClean="0"/>
              <a:t>restauro.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12348" y="5504869"/>
            <a:ext cx="4288813" cy="321661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6062" y="5468524"/>
            <a:ext cx="4385734" cy="328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164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3">
            <a:extLst>
              <a:ext uri="{FF2B5EF4-FFF2-40B4-BE49-F238E27FC236}">
                <a16:creationId xmlns:a16="http://schemas.microsoft.com/office/drawing/2014/main" id="{22618C46-8DD4-1A44-AC8F-D59A520A6ABF}"/>
              </a:ext>
            </a:extLst>
          </p:cNvPr>
          <p:cNvSpPr/>
          <p:nvPr/>
        </p:nvSpPr>
        <p:spPr>
          <a:xfrm>
            <a:off x="179999" y="9605257"/>
            <a:ext cx="1486616" cy="9067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EF8DDA2D-F46F-9E4E-A197-C65DE5A4EF8B}"/>
              </a:ext>
            </a:extLst>
          </p:cNvPr>
          <p:cNvSpPr/>
          <p:nvPr/>
        </p:nvSpPr>
        <p:spPr>
          <a:xfrm>
            <a:off x="2321001" y="9605264"/>
            <a:ext cx="2310002" cy="9067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105">
            <a:extLst>
              <a:ext uri="{FF2B5EF4-FFF2-40B4-BE49-F238E27FC236}">
                <a16:creationId xmlns:a16="http://schemas.microsoft.com/office/drawing/2014/main" id="{C80259EB-B711-024D-8D39-86045E125A5B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9249506" y="9629654"/>
            <a:ext cx="5703569" cy="4375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715" algn="r">
              <a:lnSpc>
                <a:spcPts val="1645"/>
              </a:lnSpc>
            </a:pPr>
            <a:r>
              <a:rPr dirty="0"/>
              <a:t>Il </a:t>
            </a:r>
            <a:r>
              <a:rPr spc="-5" dirty="0"/>
              <a:t>campanile vittoniano </a:t>
            </a:r>
            <a:r>
              <a:rPr dirty="0"/>
              <a:t>dell’antica </a:t>
            </a:r>
            <a:r>
              <a:rPr spc="-5" dirty="0"/>
              <a:t>casa comunale </a:t>
            </a:r>
            <a:r>
              <a:rPr dirty="0"/>
              <a:t>a Montanaro</a:t>
            </a:r>
            <a:r>
              <a:rPr spc="-75" dirty="0"/>
              <a:t> </a:t>
            </a:r>
            <a:r>
              <a:rPr spc="-10" dirty="0"/>
              <a:t>(TO)</a:t>
            </a:r>
          </a:p>
          <a:p>
            <a:pPr marR="5080" algn="r">
              <a:lnSpc>
                <a:spcPct val="100000"/>
              </a:lnSpc>
            </a:pPr>
            <a:r>
              <a:rPr dirty="0"/>
              <a:t>Studi per una </a:t>
            </a:r>
            <a:r>
              <a:rPr spc="-5" dirty="0"/>
              <a:t>storia </a:t>
            </a:r>
            <a:r>
              <a:rPr dirty="0"/>
              <a:t>della </a:t>
            </a:r>
            <a:r>
              <a:rPr spc="-5" dirty="0"/>
              <a:t>sua</a:t>
            </a:r>
            <a:r>
              <a:rPr spc="-95" dirty="0"/>
              <a:t> </a:t>
            </a:r>
            <a:r>
              <a:rPr spc="-5" dirty="0"/>
              <a:t>costruzione</a:t>
            </a:r>
          </a:p>
        </p:txBody>
      </p:sp>
      <p:sp>
        <p:nvSpPr>
          <p:cNvPr id="7" name="object 106">
            <a:extLst>
              <a:ext uri="{FF2B5EF4-FFF2-40B4-BE49-F238E27FC236}">
                <a16:creationId xmlns:a16="http://schemas.microsoft.com/office/drawing/2014/main" id="{F8EDBE3B-7554-0044-9929-F15C51D09915}"/>
              </a:ext>
            </a:extLst>
          </p:cNvPr>
          <p:cNvSpPr txBox="1">
            <a:spLocks noGrp="1"/>
          </p:cNvSpPr>
          <p:nvPr>
            <p:ph type="dt" sz="half" idx="6"/>
          </p:nvPr>
        </p:nvSpPr>
        <p:spPr>
          <a:xfrm>
            <a:off x="11192457" y="10269734"/>
            <a:ext cx="3759834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45"/>
              </a:lnSpc>
            </a:pPr>
            <a:r>
              <a:rPr spc="-5" dirty="0"/>
              <a:t>Carla Bartolozzi, </a:t>
            </a:r>
            <a:r>
              <a:rPr dirty="0"/>
              <a:t>Francesco</a:t>
            </a:r>
            <a:r>
              <a:rPr spc="-70" dirty="0"/>
              <a:t> </a:t>
            </a:r>
            <a:r>
              <a:rPr spc="-5" dirty="0"/>
              <a:t>Novelli</a:t>
            </a:r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4" t="13539" r="10699" b="5762"/>
          <a:stretch/>
        </p:blipFill>
        <p:spPr>
          <a:xfrm>
            <a:off x="82748" y="952684"/>
            <a:ext cx="5863240" cy="8061037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4" t="16708" r="85941" b="71049"/>
          <a:stretch/>
        </p:blipFill>
        <p:spPr>
          <a:xfrm>
            <a:off x="5945988" y="576999"/>
            <a:ext cx="2567601" cy="4547122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54" t="15766" r="26679" b="72464"/>
          <a:stretch/>
        </p:blipFill>
        <p:spPr>
          <a:xfrm>
            <a:off x="5945988" y="5173659"/>
            <a:ext cx="2636374" cy="4110960"/>
          </a:xfrm>
          <a:prstGeom prst="rect">
            <a:avLst/>
          </a:prstGeom>
        </p:spPr>
      </p:pic>
      <p:sp>
        <p:nvSpPr>
          <p:cNvPr id="20" name="object 106">
            <a:extLst>
              <a:ext uri="{FF2B5EF4-FFF2-40B4-BE49-F238E27FC236}">
                <a16:creationId xmlns:a16="http://schemas.microsoft.com/office/drawing/2014/main" id="{F8EDBE3B-7554-0044-9929-F15C51D09915}"/>
              </a:ext>
            </a:extLst>
          </p:cNvPr>
          <p:cNvSpPr txBox="1">
            <a:spLocks/>
          </p:cNvSpPr>
          <p:nvPr/>
        </p:nvSpPr>
        <p:spPr>
          <a:xfrm>
            <a:off x="279881" y="525734"/>
            <a:ext cx="1286851" cy="82073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400" b="1" i="0" kern="1200">
                <a:solidFill>
                  <a:srgbClr val="B0924E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1645"/>
              </a:lnSpc>
            </a:pPr>
            <a:endParaRPr lang="it-IT" sz="3600" spc="-5" dirty="0" smtClean="0"/>
          </a:p>
          <a:p>
            <a:pPr marL="12700">
              <a:lnSpc>
                <a:spcPts val="1645"/>
              </a:lnSpc>
            </a:pPr>
            <a:endParaRPr lang="it-IT" sz="3600" spc="-5" dirty="0"/>
          </a:p>
          <a:p>
            <a:pPr marL="12700">
              <a:lnSpc>
                <a:spcPts val="1645"/>
              </a:lnSpc>
            </a:pPr>
            <a:r>
              <a:rPr lang="it-IT" sz="3600" spc="-5" dirty="0" smtClean="0"/>
              <a:t>1998</a:t>
            </a:r>
          </a:p>
          <a:p>
            <a:pPr marL="12700">
              <a:lnSpc>
                <a:spcPts val="1645"/>
              </a:lnSpc>
            </a:pPr>
            <a:endParaRPr lang="it-IT" sz="3600" spc="-5" dirty="0"/>
          </a:p>
        </p:txBody>
      </p:sp>
      <p:sp>
        <p:nvSpPr>
          <p:cNvPr id="24" name="Titolo 8">
            <a:extLst>
              <a:ext uri="{FF2B5EF4-FFF2-40B4-BE49-F238E27FC236}">
                <a16:creationId xmlns:a16="http://schemas.microsoft.com/office/drawing/2014/main" id="{370697B8-2542-5C4E-9676-F0CCB97BE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299" y="84405"/>
            <a:ext cx="14791100" cy="369332"/>
          </a:xfrm>
        </p:spPr>
        <p:txBody>
          <a:bodyPr/>
          <a:lstStyle/>
          <a:p>
            <a:r>
              <a:rPr lang="it-IT" i="1" u="none" dirty="0" smtClean="0"/>
              <a:t>Nuove e diverse rappresentazioni del costruito storico (Metodo M. Dalla Costa)</a:t>
            </a:r>
            <a:endParaRPr lang="it-IT" i="1" u="none" dirty="0"/>
          </a:p>
        </p:txBody>
      </p:sp>
      <p:pic>
        <p:nvPicPr>
          <p:cNvPr id="26" name="Picture 3" descr="C:\Luisa\UNIVERSITA'\MATERIALE PER LEZIONI\degrado\immagini\elementi strutturali_dalla costa.t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7540" y="2288207"/>
            <a:ext cx="6244751" cy="6948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5" descr="C:\Luisa\UNIVERSITA'\MATERIALE PER LEZIONI\degrado\immagini\elementi strutturali_dalla costa_capriata.t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2961" y="453737"/>
            <a:ext cx="2514600" cy="168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5" descr="C:\Luisa\UNIVERSITA'\MATERIALE PER LEZIONI\degrado\immagini\elementi strutturali_dalla costa_capriata.t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7691" y="536763"/>
            <a:ext cx="2514600" cy="168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6129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1357</TotalTime>
  <Words>1636</Words>
  <Application>Microsoft Office PowerPoint</Application>
  <PresentationFormat>Personalizzato</PresentationFormat>
  <Paragraphs>239</Paragraphs>
  <Slides>18</Slides>
  <Notes>0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25" baseType="lpstr">
      <vt:lpstr>Arial</vt:lpstr>
      <vt:lpstr>Arial Narrow</vt:lpstr>
      <vt:lpstr>Calibri</vt:lpstr>
      <vt:lpstr>Helvetica</vt:lpstr>
      <vt:lpstr>Times New Roman</vt:lpstr>
      <vt:lpstr>Office Theme</vt:lpstr>
      <vt:lpstr>Acrobat Document</vt:lpstr>
      <vt:lpstr>Presentazione standard di PowerPoint</vt:lpstr>
      <vt:lpstr>7 settembre 1767, Bernardo Vittone a Montanaro</vt:lpstr>
      <vt:lpstr>Mappa Casarini, dettaglio, 1750.  Archivio Storico Montanaro      </vt:lpstr>
      <vt:lpstr>Trasformazioni ottocentesche</vt:lpstr>
      <vt:lpstr>Accesso alla casa comunale dettaglio scala su rampa verso il castello</vt:lpstr>
      <vt:lpstr>Alcune foto interne scala elicoidale e collegamenti</vt:lpstr>
      <vt:lpstr>I restauri degli anni Trenta del XX secolo</vt:lpstr>
      <vt:lpstr>Silvia Pastore, Roberto Ronconi, Montanaro, edifici di matrice vittoniana della Confraternita di San Giovanni e Marta, Tesi di laurea in Architettura,  rel. Maurizio Momo, Politecnico di Torino, 1998 </vt:lpstr>
      <vt:lpstr>Nuove e diverse rappresentazioni del costruito storico (Metodo M. Dalla Costa)</vt:lpstr>
      <vt:lpstr>Aggiornamento della rappresentazione nel progetto di restauro</vt:lpstr>
      <vt:lpstr>2020-21 rilievo strumentale</vt:lpstr>
      <vt:lpstr>Stato di fatto. Alterazioni superficiali dei prospetti </vt:lpstr>
      <vt:lpstr>Scansioni laser – livello di approfondimento del dettaglio</vt:lpstr>
      <vt:lpstr>Alcune foto interne di particolari</vt:lpstr>
      <vt:lpstr>Stato di fatto VS Progetto. Livelli ed elementi difformità </vt:lpstr>
      <vt:lpstr>Stato di fatto VS Progetto. Impianto distributivo e difformità</vt:lpstr>
      <vt:lpstr>Dal piedritto alla guglia. Introduzione ad alcuni tematismi </vt:lpstr>
      <vt:lpstr>Conclusioni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Stato di fatto. Alterazioni superficiali dei prospetti</dc:title>
  <dc:creator>Gerardo</dc:creator>
  <cp:lastModifiedBy>Francesco</cp:lastModifiedBy>
  <cp:revision>103</cp:revision>
  <dcterms:created xsi:type="dcterms:W3CDTF">2021-02-09T08:57:09Z</dcterms:created>
  <dcterms:modified xsi:type="dcterms:W3CDTF">2021-02-11T18:15:51Z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2021-02-06T00:00:00Z</vt:filetime>
  </property>
  <property fmtid="{D5CDD505-2E9C-101B-9397-08002B2CF9AE}" pid="3" name="Creator">
    <vt:lpwstr>Adobe InDesign CC 2015 (Windows)</vt:lpwstr>
  </property>
  <property fmtid="{D5CDD505-2E9C-101B-9397-08002B2CF9AE}" pid="4" name="LastSaved">
    <vt:filetime>2021-02-09T00:00:00Z</vt:filetime>
  </property>
</Properties>
</file>